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2" r:id="rId4"/>
    <p:sldId id="265" r:id="rId5"/>
    <p:sldId id="266" r:id="rId6"/>
    <p:sldId id="264" r:id="rId7"/>
    <p:sldId id="267" r:id="rId8"/>
    <p:sldId id="258" r:id="rId9"/>
    <p:sldId id="259" r:id="rId10"/>
    <p:sldId id="268" r:id="rId11"/>
    <p:sldId id="269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7E200"/>
    <a:srgbClr val="19A2FF"/>
    <a:srgbClr val="21A5FF"/>
    <a:srgbClr val="0099FF"/>
    <a:srgbClr val="FF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237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75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08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456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287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817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47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137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26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029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995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CF90-A9C3-44FF-A901-70EA2AA84D6C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63B0-0DAD-4E2A-9891-78ED218BDEF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350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gif"/><Relationship Id="rId18" Type="http://schemas.openxmlformats.org/officeDocument/2006/relationships/image" Target="../media/image3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17" Type="http://schemas.openxmlformats.org/officeDocument/2006/relationships/image" Target="../media/image37.gif"/><Relationship Id="rId2" Type="http://schemas.openxmlformats.org/officeDocument/2006/relationships/image" Target="../media/image22.png"/><Relationship Id="rId16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5" Type="http://schemas.openxmlformats.org/officeDocument/2006/relationships/image" Target="../media/image3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Relationship Id="rId1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4871"/>
            <a:ext cx="201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Школски рад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340768"/>
            <a:ext cx="5826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Препиши</a:t>
            </a:r>
            <a:r>
              <a:rPr lang="sr-Cyrl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писаним словима задатке.</a:t>
            </a:r>
          </a:p>
          <a:p>
            <a:r>
              <a:rPr lang="sr-Cyrl-R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Реши</a:t>
            </a:r>
            <a:r>
              <a:rPr lang="sr-Cyrl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задатке. </a:t>
            </a:r>
          </a:p>
          <a:p>
            <a:r>
              <a:rPr lang="sr-Cyrl-R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Одговори</a:t>
            </a:r>
            <a:r>
              <a:rPr lang="sr-Cyrl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на питања писаним словима.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Ако желиш </a:t>
            </a:r>
            <a:r>
              <a:rPr lang="sr-Cyrl-RS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илуструј</a:t>
            </a:r>
            <a:r>
              <a:rPr lang="sr-Cyrl-R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sr-Latn-R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9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Library of flower meadow jpg black and white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94029"/>
            <a:ext cx="9144001" cy="296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aster Bunny GIFs. 70 Animated Images of Hares for Ea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89" y="5013176"/>
            <a:ext cx="2684958" cy="18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▷ Easter: Animated Images, Gifs, Pictures &amp; Animations - 100% FREE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01208"/>
            <a:ext cx="1633364" cy="8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appy Easter Sticker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92" y="6151047"/>
            <a:ext cx="471019" cy="4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pink arbre printemps gif tree spring - PicMi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86" y="63790"/>
            <a:ext cx="4693516" cy="52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Butterflies Sticker GIF | Gfyca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3383185" cy="24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6" descr="Ladybug Sticker for iOS &amp; Android |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4" name="Picture 4" descr="Thomas Looker: Home pa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Sun animated gif 9 » GIF Images Download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984" y="7937"/>
            <a:ext cx="2018016" cy="1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IF ANIMADOS... : GIF ANIMADOS TRANSPARENTES DE AVES.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24" y="2906801"/>
            <a:ext cx="541996" cy="7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2015 a kecske éve - Balázs Rozáli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1008112" cy="10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Lamb GIF - Lamb - Discover &amp; Share GIFs"/>
          <p:cNvPicPr>
            <a:picLocks noChangeAspect="1" noChangeArrowheads="1" noCrop="1"/>
          </p:cNvPicPr>
          <p:nvPr/>
        </p:nvPicPr>
        <p:blipFill>
          <a:blip r:embed="rId1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47" y="4783608"/>
            <a:ext cx="1860153" cy="11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78300" y="4750296"/>
            <a:ext cx="76158" cy="457200"/>
          </a:xfrm>
          <a:prstGeom prst="rect">
            <a:avLst/>
          </a:prstGeom>
          <a:solidFill>
            <a:srgbClr val="19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9" name="Picture 15" descr="now you see me, now you don't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71" y="5232394"/>
            <a:ext cx="433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v340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32" y="5453763"/>
            <a:ext cx="265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v340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26" y="6483953"/>
            <a:ext cx="265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v340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76" y="5163095"/>
            <a:ext cx="265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Animated+Birds+at+Animation+Bundle+(126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09" y="1699544"/>
            <a:ext cx="596087" cy="7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shaking off the morning dew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" y="4117941"/>
            <a:ext cx="306937" cy="36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flower_17_animated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59" y="4869160"/>
            <a:ext cx="451000" cy="48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-4748"/>
            <a:ext cx="3736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sr-Cyrl-RS" sz="4400" b="1" i="1" cap="none" spc="0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Срећан  Ускрс!</a:t>
            </a:r>
            <a:endParaRPr lang="en-US" sz="4400" b="1" i="1" cap="none" spc="0" dirty="0">
              <a:ln>
                <a:prstDash val="solid"/>
              </a:ln>
              <a:solidFill>
                <a:srgbClr val="FF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7" name="Picture 14" descr="6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32" y="3462304"/>
            <a:ext cx="23050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adybug Sticker for iOS &amp; Android |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76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Blue Easter Egg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10" descr="Blue Easter Egg PNG Clip Art - Best WEB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3" name="Picture 2" descr="https://suzanamiljkovic.files.wordpress.com/2013/08/sabi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4" t="29409" r="4898" b="36861"/>
          <a:stretch/>
        </p:blipFill>
        <p:spPr bwMode="auto">
          <a:xfrm>
            <a:off x="4808738" y="1412776"/>
            <a:ext cx="4315402" cy="25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35" y="312738"/>
            <a:ext cx="9095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 корпи су била шарена јаја. Када је мама је додала још 4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црвена јаја,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Gift basket top basket clip art free clipart spot - Wiki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7"/>
          <a:stretch/>
        </p:blipFill>
        <p:spPr bwMode="auto">
          <a:xfrm>
            <a:off x="44935" y="1903630"/>
            <a:ext cx="4228542" cy="49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>
            <a:off x="2471679" y="4431952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 rot="1525725">
            <a:off x="1543322" y="4484542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 rot="19917370">
            <a:off x="810133" y="4490982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 rot="874164">
            <a:off x="2960816" y="4431953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70425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било их је 11. Колико је шарених јаја у корпи?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zanamiljkovic.files.wordpress.com/2013/08/sabi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26965" r="68525" b="47961"/>
          <a:stretch/>
        </p:blipFill>
        <p:spPr bwMode="auto">
          <a:xfrm>
            <a:off x="4827316" y="4122151"/>
            <a:ext cx="1922620" cy="17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lue Easter Egg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10" descr="Blue Easter Egg PNG Clip Art - Best WEB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3" name="Picture 2" descr="https://suzanamiljkovic.files.wordpress.com/2013/08/sabir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4" t="29409" r="4898" b="36861"/>
          <a:stretch/>
        </p:blipFill>
        <p:spPr bwMode="auto">
          <a:xfrm>
            <a:off x="4808738" y="1412776"/>
            <a:ext cx="4315402" cy="25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7314" y="5373216"/>
            <a:ext cx="1143829" cy="53154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5" name="Picture 2" descr="Gift basket top basket clip art free clipart spot - Wiki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7"/>
          <a:stretch/>
        </p:blipFill>
        <p:spPr bwMode="auto">
          <a:xfrm>
            <a:off x="44935" y="1903630"/>
            <a:ext cx="4228542" cy="49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87697" y="5904763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Пр. 7 + 4 = 11</a:t>
            </a:r>
            <a:endParaRPr lang="sr-Latn-R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>
            <a:off x="2471679" y="4431952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 rot="874164">
            <a:off x="2960816" y="4431953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 rot="1525725">
            <a:off x="1543322" y="4484542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d egg Clip Art and Stock Illustrations. 21,318 Red egg EPS ..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4429" r="17500" b="12327"/>
          <a:stretch/>
        </p:blipFill>
        <p:spPr bwMode="auto">
          <a:xfrm rot="19917370">
            <a:off x="810133" y="4490982"/>
            <a:ext cx="744257" cy="10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35" y="312738"/>
            <a:ext cx="9095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 корпи су била шарена јаја. Када је мама је додала још 4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црвена јаја,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6337638"/>
            <a:ext cx="514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 корпи је 7 шарених јаја. </a:t>
            </a:r>
            <a:endParaRPr lang="sr-Latn-RS" sz="2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5696" y="70425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било их је 11. Колико је шарених јаја у корпи?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adow Clipart Free | Free Images at Clker.com - vector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isney Bunnies Clip Art | Disney Clip Art Gal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608"/>
            <a:ext cx="2555776" cy="25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5 Best tweety bird images | Cartoon quotes, Looney tun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0" y="4907771"/>
            <a:ext cx="1285553" cy="12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thumper the rabbit (With images) | Disne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54" y="5513266"/>
            <a:ext cx="940044" cy="127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Disney Bunnies Clip Art | Disney Clip Art Gal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90" y="4337106"/>
            <a:ext cx="822978" cy="9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Thumper's Sister Daisy (Rear Shot) by lswrds60 -- Fur Affinity ...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7771"/>
            <a:ext cx="1080120" cy="10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4570book | Clipart Bunnies in pack #57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47" y="3717032"/>
            <a:ext cx="1638851" cy="10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Sisters Thumpers Sisters Bambi Mrs Hare - Clip Art Library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r="12475" b="5607"/>
          <a:stretch/>
        </p:blipFill>
        <p:spPr bwMode="auto">
          <a:xfrm>
            <a:off x="3779912" y="4985709"/>
            <a:ext cx="2148233" cy="19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85" y="0"/>
            <a:ext cx="576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Када је са ливаде отишло 7 зечића,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s://suzanamiljkovic.files.wordpress.com/2013/08/umanjenik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0" t="65928" r="2690" b="6953"/>
          <a:stretch/>
        </p:blipFill>
        <p:spPr bwMode="auto">
          <a:xfrm>
            <a:off x="5533886" y="764704"/>
            <a:ext cx="3608938" cy="18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92637" y="-1"/>
            <a:ext cx="292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остало их је 8.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329317"/>
            <a:ext cx="5225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Колико је на ливади било зечића?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adow Clipart Free | Free Images at Clker.com - vector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isney Bunnies Clip Art | Disney Clip Art Gal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608"/>
            <a:ext cx="2555776" cy="25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5 Best tweety bird images | Cartoon quotes, Looney tun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0" y="4907771"/>
            <a:ext cx="1285553" cy="12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Disney Bunnies Clip Art | Disney Clip Art Gal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90" y="4337106"/>
            <a:ext cx="822978" cy="9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Thumper's Sister Daisy (Rear Shot) by lswrds60 -- Fur Affinity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7771"/>
            <a:ext cx="1080120" cy="100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85" y="0"/>
            <a:ext cx="585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Када је са ливаде отишло 7 зечића,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s://suzanamiljkovic.files.wordpress.com/2013/08/umanjeni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0" t="65928" r="2690" b="6953"/>
          <a:stretch/>
        </p:blipFill>
        <p:spPr bwMode="auto">
          <a:xfrm>
            <a:off x="5533886" y="764704"/>
            <a:ext cx="3608938" cy="18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zanamiljkovic.files.wordpress.com/2013/08/umanjeni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t="16143" r="79859" b="57383"/>
          <a:stretch/>
        </p:blipFill>
        <p:spPr bwMode="auto">
          <a:xfrm>
            <a:off x="2265791" y="764704"/>
            <a:ext cx="1586127" cy="18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65791" y="2061610"/>
            <a:ext cx="1143829" cy="53154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277888" y="261349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Пр.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15 – 7 = 8</a:t>
            </a:r>
            <a:endParaRPr lang="sr-Latn-R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6337638"/>
            <a:ext cx="543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ливади је било 15 зечића.</a:t>
            </a:r>
            <a:endParaRPr lang="sr-Latn-R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92637" y="-1"/>
            <a:ext cx="292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остало их је 8.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329317"/>
            <a:ext cx="5225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Колико је на ливади било зечића?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 descr="Colorful Easter eggs in straw basket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5544" r="13093" b="15723"/>
          <a:stretch/>
        </p:blipFill>
        <p:spPr bwMode="auto">
          <a:xfrm>
            <a:off x="31407" y="1944286"/>
            <a:ext cx="4236531" cy="49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76+ Free Three Colorfu... Easter Eggs Clipart | ClipartLoo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39"/>
          <a:stretch/>
        </p:blipFill>
        <p:spPr bwMode="auto">
          <a:xfrm>
            <a:off x="1619672" y="4803846"/>
            <a:ext cx="696100" cy="9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brary of easter eggs clip royalty free png files ▻▻▻ Clipar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618">
            <a:off x="950954" y="4488960"/>
            <a:ext cx="831672" cy="10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76+ Free Three Colorfu... Easter Eggs Clipart | ClipartLo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6" r="33732"/>
          <a:stretch/>
        </p:blipFill>
        <p:spPr bwMode="auto">
          <a:xfrm>
            <a:off x="2131202" y="4711532"/>
            <a:ext cx="864096" cy="9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6+ Free Three Colorfu... Easter Eggs Clipart | ClipartLo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8"/>
          <a:stretch/>
        </p:blipFill>
        <p:spPr bwMode="auto">
          <a:xfrm>
            <a:off x="2843808" y="4509120"/>
            <a:ext cx="746415" cy="9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Easter egg icon cartoon style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t="3900" r="14592" b="11925"/>
          <a:stretch/>
        </p:blipFill>
        <p:spPr bwMode="auto">
          <a:xfrm>
            <a:off x="1288470" y="3656200"/>
            <a:ext cx="777814" cy="9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Round easter egg icon cartoon style Royalty Free Vector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t="4398" r="16628" b="11845"/>
          <a:stretch/>
        </p:blipFill>
        <p:spPr bwMode="auto">
          <a:xfrm>
            <a:off x="2075942" y="3712494"/>
            <a:ext cx="767865" cy="10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Amazon.com: Cute Colorful Patterned Easter Egg Cartoon Vinyl ...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752851" cy="9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7385" y="0"/>
            <a:ext cx="851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Бака је ставила у корпу 16 шарених јаја. Када је сваки </a:t>
            </a: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  гост узео по једно јаје,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zanamiljkovic.files.wordpress.com/2013/08/umanjilac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4" t="24235" r="10814" b="47850"/>
          <a:stretch/>
        </p:blipFill>
        <p:spPr bwMode="auto">
          <a:xfrm>
            <a:off x="4484139" y="1052736"/>
            <a:ext cx="46307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369332"/>
            <a:ext cx="354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 корпи је остало 9 јаја.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184" y="716526"/>
            <a:ext cx="6283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Колико је бака имала гостију за Ускрс?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8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 descr="Colorful Easter eggs in straw basket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5544" r="13093" b="15723"/>
          <a:stretch/>
        </p:blipFill>
        <p:spPr bwMode="auto">
          <a:xfrm>
            <a:off x="31407" y="1944286"/>
            <a:ext cx="4236531" cy="49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7385" y="0"/>
            <a:ext cx="8512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Бака је ставила у корпу 16 шарених јаја. Када је сваки </a:t>
            </a:r>
          </a:p>
          <a:p>
            <a:r>
              <a:rPr lang="sr-Cyrl-R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   гост узео по једно јаје,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https://suzanamiljkovic.files.wordpress.com/2013/08/umanjilac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4" t="24235" r="10814" b="47850"/>
          <a:stretch/>
        </p:blipFill>
        <p:spPr bwMode="auto">
          <a:xfrm>
            <a:off x="4484139" y="1052736"/>
            <a:ext cx="463072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06306" y="4941168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Пр.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sr-Cyrl-RS" sz="3200" dirty="0">
                <a:latin typeface="Arial" pitchFamily="34" charset="0"/>
                <a:cs typeface="Arial" pitchFamily="34" charset="0"/>
              </a:rPr>
              <a:t>7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r-Cyrl-RS" sz="3200" dirty="0">
                <a:latin typeface="Arial" pitchFamily="34" charset="0"/>
                <a:cs typeface="Arial" pitchFamily="34" charset="0"/>
              </a:rPr>
              <a:t>9</a:t>
            </a:r>
            <a:endParaRPr lang="sr-Latn-R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8746" y="3416025"/>
            <a:ext cx="1818126" cy="1569660"/>
          </a:xfrm>
          <a:prstGeom prst="rect">
            <a:avLst/>
          </a:prstGeom>
          <a:gradFill>
            <a:gsLst>
              <a:gs pos="0">
                <a:srgbClr val="5E9EFF"/>
              </a:gs>
              <a:gs pos="9000">
                <a:srgbClr val="85C2FF"/>
              </a:gs>
              <a:gs pos="22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16 –</a:t>
            </a:r>
            <a:r>
              <a:rPr lang="sr-Cyrl-RS" sz="3200" dirty="0" smtClean="0"/>
              <a:t> </a:t>
            </a:r>
            <a:r>
              <a:rPr lang="sr-Cyrl-RS" sz="3200" b="1" dirty="0" smtClean="0">
                <a:solidFill>
                  <a:srgbClr val="FF0000"/>
                </a:solidFill>
              </a:rPr>
              <a:t>Х</a:t>
            </a:r>
            <a:r>
              <a:rPr lang="sr-Cyrl-RS" sz="3200" dirty="0" smtClean="0"/>
              <a:t> = </a:t>
            </a:r>
            <a:r>
              <a:rPr lang="sr-Cyrl-RS" sz="3200" b="1" dirty="0" smtClean="0">
                <a:solidFill>
                  <a:srgbClr val="00B0F0"/>
                </a:solidFill>
              </a:rPr>
              <a:t>9</a:t>
            </a: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Х </a:t>
            </a:r>
            <a:r>
              <a:rPr lang="sr-Cyrl-RS" sz="3200" b="1" dirty="0" smtClean="0"/>
              <a:t>= 16 – </a:t>
            </a:r>
            <a:r>
              <a:rPr lang="sr-Cyrl-RS" sz="3200" b="1" dirty="0" smtClean="0">
                <a:solidFill>
                  <a:srgbClr val="00B0F0"/>
                </a:solidFill>
              </a:rPr>
              <a:t>9</a:t>
            </a: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Х</a:t>
            </a:r>
            <a:r>
              <a:rPr lang="sr-Cyrl-RS" sz="3200" b="1" dirty="0" smtClean="0"/>
              <a:t> = </a:t>
            </a:r>
            <a:r>
              <a:rPr lang="sr-Cyrl-RS" sz="3200" b="1" dirty="0" smtClean="0">
                <a:solidFill>
                  <a:srgbClr val="FF0000"/>
                </a:solidFill>
              </a:rPr>
              <a:t>7</a:t>
            </a:r>
            <a:endParaRPr lang="sr-Latn-R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8746" y="4454139"/>
            <a:ext cx="1143829" cy="48702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TextBox 19"/>
          <p:cNvSpPr txBox="1"/>
          <p:nvPr/>
        </p:nvSpPr>
        <p:spPr>
          <a:xfrm>
            <a:off x="3928542" y="6339646"/>
            <a:ext cx="518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Бака је имала 7 гостију за Ускрс.</a:t>
            </a:r>
            <a:endParaRPr lang="sr-Latn-RS" sz="2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369332"/>
            <a:ext cx="354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 корпи је остало 9 јаја.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2184" y="716526"/>
            <a:ext cx="6283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Колико је бака имала гостију за Ускрс? 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ster Eggs | Free Printable Templates &amp; Coloring Pag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3" t="65491" r="4123" b="6304"/>
          <a:stretch/>
        </p:blipFill>
        <p:spPr bwMode="auto">
          <a:xfrm>
            <a:off x="1907704" y="192690"/>
            <a:ext cx="5174666" cy="65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699792" y="1460768"/>
            <a:ext cx="3456384" cy="931026"/>
          </a:xfrm>
          <a:custGeom>
            <a:avLst/>
            <a:gdLst>
              <a:gd name="connsiteX0" fmla="*/ 0 w 3624349"/>
              <a:gd name="connsiteY0" fmla="*/ 307571 h 931026"/>
              <a:gd name="connsiteX1" fmla="*/ 399010 w 3624349"/>
              <a:gd name="connsiteY1" fmla="*/ 872837 h 931026"/>
              <a:gd name="connsiteX2" fmla="*/ 1088967 w 3624349"/>
              <a:gd name="connsiteY2" fmla="*/ 0 h 931026"/>
              <a:gd name="connsiteX3" fmla="*/ 1770610 w 3624349"/>
              <a:gd name="connsiteY3" fmla="*/ 889462 h 931026"/>
              <a:gd name="connsiteX4" fmla="*/ 2560320 w 3624349"/>
              <a:gd name="connsiteY4" fmla="*/ 0 h 931026"/>
              <a:gd name="connsiteX5" fmla="*/ 3250276 w 3624349"/>
              <a:gd name="connsiteY5" fmla="*/ 931026 h 931026"/>
              <a:gd name="connsiteX6" fmla="*/ 3624349 w 3624349"/>
              <a:gd name="connsiteY6" fmla="*/ 307571 h 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4349" h="931026">
                <a:moveTo>
                  <a:pt x="0" y="307571"/>
                </a:moveTo>
                <a:lnTo>
                  <a:pt x="399010" y="872837"/>
                </a:lnTo>
                <a:lnTo>
                  <a:pt x="1088967" y="0"/>
                </a:lnTo>
                <a:lnTo>
                  <a:pt x="1770610" y="889462"/>
                </a:lnTo>
                <a:lnTo>
                  <a:pt x="2560320" y="0"/>
                </a:lnTo>
                <a:lnTo>
                  <a:pt x="3250276" y="931026"/>
                </a:lnTo>
                <a:lnTo>
                  <a:pt x="3624349" y="30757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Freeform 4"/>
          <p:cNvSpPr/>
          <p:nvPr/>
        </p:nvSpPr>
        <p:spPr>
          <a:xfrm>
            <a:off x="2244436" y="2609060"/>
            <a:ext cx="4414059" cy="955964"/>
          </a:xfrm>
          <a:custGeom>
            <a:avLst/>
            <a:gdLst>
              <a:gd name="connsiteX0" fmla="*/ 0 w 4414059"/>
              <a:gd name="connsiteY0" fmla="*/ 465513 h 955964"/>
              <a:gd name="connsiteX1" fmla="*/ 274320 w 4414059"/>
              <a:gd name="connsiteY1" fmla="*/ 157942 h 955964"/>
              <a:gd name="connsiteX2" fmla="*/ 773084 w 4414059"/>
              <a:gd name="connsiteY2" fmla="*/ 947651 h 955964"/>
              <a:gd name="connsiteX3" fmla="*/ 1463040 w 4414059"/>
              <a:gd name="connsiteY3" fmla="*/ 49877 h 955964"/>
              <a:gd name="connsiteX4" fmla="*/ 2161309 w 4414059"/>
              <a:gd name="connsiteY4" fmla="*/ 955964 h 955964"/>
              <a:gd name="connsiteX5" fmla="*/ 2926080 w 4414059"/>
              <a:gd name="connsiteY5" fmla="*/ 0 h 955964"/>
              <a:gd name="connsiteX6" fmla="*/ 2984269 w 4414059"/>
              <a:gd name="connsiteY6" fmla="*/ 49877 h 955964"/>
              <a:gd name="connsiteX7" fmla="*/ 3616037 w 4414059"/>
              <a:gd name="connsiteY7" fmla="*/ 906087 h 955964"/>
              <a:gd name="connsiteX8" fmla="*/ 4131426 w 4414059"/>
              <a:gd name="connsiteY8" fmla="*/ 166255 h 955964"/>
              <a:gd name="connsiteX9" fmla="*/ 4414059 w 4414059"/>
              <a:gd name="connsiteY9" fmla="*/ 482138 h 9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059" h="955964">
                <a:moveTo>
                  <a:pt x="0" y="465513"/>
                </a:moveTo>
                <a:lnTo>
                  <a:pt x="274320" y="157942"/>
                </a:lnTo>
                <a:lnTo>
                  <a:pt x="773084" y="947651"/>
                </a:lnTo>
                <a:lnTo>
                  <a:pt x="1463040" y="49877"/>
                </a:lnTo>
                <a:lnTo>
                  <a:pt x="2161309" y="955964"/>
                </a:lnTo>
                <a:lnTo>
                  <a:pt x="2926080" y="0"/>
                </a:lnTo>
                <a:lnTo>
                  <a:pt x="2984269" y="49877"/>
                </a:lnTo>
                <a:lnTo>
                  <a:pt x="3616037" y="906087"/>
                </a:lnTo>
                <a:lnTo>
                  <a:pt x="4131426" y="166255"/>
                </a:lnTo>
                <a:lnTo>
                  <a:pt x="4414059" y="4821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Freeform 5"/>
          <p:cNvSpPr/>
          <p:nvPr/>
        </p:nvSpPr>
        <p:spPr>
          <a:xfrm>
            <a:off x="2181436" y="3212976"/>
            <a:ext cx="4556684" cy="914400"/>
          </a:xfrm>
          <a:custGeom>
            <a:avLst/>
            <a:gdLst>
              <a:gd name="connsiteX0" fmla="*/ 0 w 4472247"/>
              <a:gd name="connsiteY0" fmla="*/ 399011 h 914400"/>
              <a:gd name="connsiteX1" fmla="*/ 207818 w 4472247"/>
              <a:gd name="connsiteY1" fmla="*/ 0 h 914400"/>
              <a:gd name="connsiteX2" fmla="*/ 831272 w 4472247"/>
              <a:gd name="connsiteY2" fmla="*/ 856211 h 914400"/>
              <a:gd name="connsiteX3" fmla="*/ 1496291 w 4472247"/>
              <a:gd name="connsiteY3" fmla="*/ 0 h 914400"/>
              <a:gd name="connsiteX4" fmla="*/ 2194560 w 4472247"/>
              <a:gd name="connsiteY4" fmla="*/ 914400 h 914400"/>
              <a:gd name="connsiteX5" fmla="*/ 2942705 w 4472247"/>
              <a:gd name="connsiteY5" fmla="*/ 24939 h 914400"/>
              <a:gd name="connsiteX6" fmla="*/ 3616036 w 4472247"/>
              <a:gd name="connsiteY6" fmla="*/ 897775 h 914400"/>
              <a:gd name="connsiteX7" fmla="*/ 4164676 w 4472247"/>
              <a:gd name="connsiteY7" fmla="*/ 8313 h 914400"/>
              <a:gd name="connsiteX8" fmla="*/ 4472247 w 4472247"/>
              <a:gd name="connsiteY8" fmla="*/ 52370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2247" h="914400">
                <a:moveTo>
                  <a:pt x="0" y="399011"/>
                </a:moveTo>
                <a:lnTo>
                  <a:pt x="207818" y="0"/>
                </a:lnTo>
                <a:lnTo>
                  <a:pt x="831272" y="856211"/>
                </a:lnTo>
                <a:lnTo>
                  <a:pt x="1496291" y="0"/>
                </a:lnTo>
                <a:lnTo>
                  <a:pt x="2194560" y="914400"/>
                </a:lnTo>
                <a:lnTo>
                  <a:pt x="2942705" y="24939"/>
                </a:lnTo>
                <a:lnTo>
                  <a:pt x="3616036" y="897775"/>
                </a:lnTo>
                <a:lnTo>
                  <a:pt x="4164676" y="8313"/>
                </a:lnTo>
                <a:lnTo>
                  <a:pt x="4472247" y="52370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Freeform 6"/>
          <p:cNvSpPr/>
          <p:nvPr/>
        </p:nvSpPr>
        <p:spPr>
          <a:xfrm>
            <a:off x="2360815" y="4833851"/>
            <a:ext cx="4164676" cy="756458"/>
          </a:xfrm>
          <a:custGeom>
            <a:avLst/>
            <a:gdLst>
              <a:gd name="connsiteX0" fmla="*/ 0 w 4164676"/>
              <a:gd name="connsiteY0" fmla="*/ 166254 h 756458"/>
              <a:gd name="connsiteX1" fmla="*/ 116378 w 4164676"/>
              <a:gd name="connsiteY1" fmla="*/ 0 h 756458"/>
              <a:gd name="connsiteX2" fmla="*/ 631767 w 4164676"/>
              <a:gd name="connsiteY2" fmla="*/ 756458 h 756458"/>
              <a:gd name="connsiteX3" fmla="*/ 1354974 w 4164676"/>
              <a:gd name="connsiteY3" fmla="*/ 49876 h 756458"/>
              <a:gd name="connsiteX4" fmla="*/ 2028305 w 4164676"/>
              <a:gd name="connsiteY4" fmla="*/ 748145 h 756458"/>
              <a:gd name="connsiteX5" fmla="*/ 2718261 w 4164676"/>
              <a:gd name="connsiteY5" fmla="*/ 24938 h 756458"/>
              <a:gd name="connsiteX6" fmla="*/ 3424843 w 4164676"/>
              <a:gd name="connsiteY6" fmla="*/ 739832 h 756458"/>
              <a:gd name="connsiteX7" fmla="*/ 3956858 w 4164676"/>
              <a:gd name="connsiteY7" fmla="*/ 0 h 756458"/>
              <a:gd name="connsiteX8" fmla="*/ 4164676 w 4164676"/>
              <a:gd name="connsiteY8" fmla="*/ 241069 h 75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676" h="756458">
                <a:moveTo>
                  <a:pt x="0" y="166254"/>
                </a:moveTo>
                <a:lnTo>
                  <a:pt x="116378" y="0"/>
                </a:lnTo>
                <a:lnTo>
                  <a:pt x="631767" y="756458"/>
                </a:lnTo>
                <a:lnTo>
                  <a:pt x="1354974" y="49876"/>
                </a:lnTo>
                <a:lnTo>
                  <a:pt x="2028305" y="748145"/>
                </a:lnTo>
                <a:lnTo>
                  <a:pt x="2718261" y="24938"/>
                </a:lnTo>
                <a:lnTo>
                  <a:pt x="3424843" y="739832"/>
                </a:lnTo>
                <a:lnTo>
                  <a:pt x="3956858" y="0"/>
                </a:lnTo>
                <a:lnTo>
                  <a:pt x="4164676" y="2410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Freeform 23"/>
          <p:cNvSpPr/>
          <p:nvPr/>
        </p:nvSpPr>
        <p:spPr>
          <a:xfrm>
            <a:off x="3133898" y="997527"/>
            <a:ext cx="2901142" cy="872837"/>
          </a:xfrm>
          <a:custGeom>
            <a:avLst/>
            <a:gdLst>
              <a:gd name="connsiteX0" fmla="*/ 0 w 2901142"/>
              <a:gd name="connsiteY0" fmla="*/ 182880 h 872837"/>
              <a:gd name="connsiteX1" fmla="*/ 166255 w 2901142"/>
              <a:gd name="connsiteY1" fmla="*/ 532015 h 872837"/>
              <a:gd name="connsiteX2" fmla="*/ 598517 w 2901142"/>
              <a:gd name="connsiteY2" fmla="*/ 0 h 872837"/>
              <a:gd name="connsiteX3" fmla="*/ 1271847 w 2901142"/>
              <a:gd name="connsiteY3" fmla="*/ 789709 h 872837"/>
              <a:gd name="connsiteX4" fmla="*/ 1970117 w 2901142"/>
              <a:gd name="connsiteY4" fmla="*/ 33251 h 872837"/>
              <a:gd name="connsiteX5" fmla="*/ 2676698 w 2901142"/>
              <a:gd name="connsiteY5" fmla="*/ 872837 h 872837"/>
              <a:gd name="connsiteX6" fmla="*/ 2901142 w 2901142"/>
              <a:gd name="connsiteY6" fmla="*/ 532015 h 8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42" h="872837">
                <a:moveTo>
                  <a:pt x="0" y="182880"/>
                </a:moveTo>
                <a:lnTo>
                  <a:pt x="166255" y="532015"/>
                </a:lnTo>
                <a:lnTo>
                  <a:pt x="598517" y="0"/>
                </a:lnTo>
                <a:lnTo>
                  <a:pt x="1271847" y="789709"/>
                </a:lnTo>
                <a:lnTo>
                  <a:pt x="1970117" y="33251"/>
                </a:lnTo>
                <a:lnTo>
                  <a:pt x="2676698" y="872837"/>
                </a:lnTo>
                <a:lnTo>
                  <a:pt x="2901142" y="5320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Freeform 24"/>
          <p:cNvSpPr/>
          <p:nvPr/>
        </p:nvSpPr>
        <p:spPr>
          <a:xfrm>
            <a:off x="2269375" y="4397433"/>
            <a:ext cx="4347556" cy="789709"/>
          </a:xfrm>
          <a:custGeom>
            <a:avLst/>
            <a:gdLst>
              <a:gd name="connsiteX0" fmla="*/ 0 w 4347556"/>
              <a:gd name="connsiteY0" fmla="*/ 216131 h 789709"/>
              <a:gd name="connsiteX1" fmla="*/ 174567 w 4347556"/>
              <a:gd name="connsiteY1" fmla="*/ 0 h 789709"/>
              <a:gd name="connsiteX2" fmla="*/ 723207 w 4347556"/>
              <a:gd name="connsiteY2" fmla="*/ 789709 h 789709"/>
              <a:gd name="connsiteX3" fmla="*/ 1354974 w 4347556"/>
              <a:gd name="connsiteY3" fmla="*/ 116378 h 789709"/>
              <a:gd name="connsiteX4" fmla="*/ 1404850 w 4347556"/>
              <a:gd name="connsiteY4" fmla="*/ 58189 h 789709"/>
              <a:gd name="connsiteX5" fmla="*/ 2036618 w 4347556"/>
              <a:gd name="connsiteY5" fmla="*/ 756458 h 789709"/>
              <a:gd name="connsiteX6" fmla="*/ 2701636 w 4347556"/>
              <a:gd name="connsiteY6" fmla="*/ 66502 h 789709"/>
              <a:gd name="connsiteX7" fmla="*/ 3483032 w 4347556"/>
              <a:gd name="connsiteY7" fmla="*/ 739832 h 789709"/>
              <a:gd name="connsiteX8" fmla="*/ 4006734 w 4347556"/>
              <a:gd name="connsiteY8" fmla="*/ 41563 h 789709"/>
              <a:gd name="connsiteX9" fmla="*/ 4347556 w 4347556"/>
              <a:gd name="connsiteY9" fmla="*/ 399011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7556" h="789709">
                <a:moveTo>
                  <a:pt x="0" y="216131"/>
                </a:moveTo>
                <a:lnTo>
                  <a:pt x="174567" y="0"/>
                </a:lnTo>
                <a:lnTo>
                  <a:pt x="723207" y="789709"/>
                </a:lnTo>
                <a:lnTo>
                  <a:pt x="1354974" y="116378"/>
                </a:lnTo>
                <a:lnTo>
                  <a:pt x="1404850" y="58189"/>
                </a:lnTo>
                <a:lnTo>
                  <a:pt x="2036618" y="756458"/>
                </a:lnTo>
                <a:lnTo>
                  <a:pt x="2701636" y="66502"/>
                </a:lnTo>
                <a:lnTo>
                  <a:pt x="3483032" y="739832"/>
                </a:lnTo>
                <a:lnTo>
                  <a:pt x="4006734" y="41563"/>
                </a:lnTo>
                <a:lnTo>
                  <a:pt x="4347556" y="39901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TextBox 25"/>
          <p:cNvSpPr txBox="1"/>
          <p:nvPr/>
        </p:nvSpPr>
        <p:spPr>
          <a:xfrm>
            <a:off x="4211960" y="7647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</a:t>
            </a:r>
            <a:r>
              <a:rPr lang="sr-Cyrl-RS" dirty="0" smtClean="0"/>
              <a:t>4</a:t>
            </a:r>
            <a:r>
              <a:rPr lang="sr-Latn-RS" dirty="0" smtClean="0"/>
              <a:t>-3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4140025" y="249289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8</a:t>
            </a:r>
            <a:r>
              <a:rPr lang="sr-Latn-RS" dirty="0" smtClean="0"/>
              <a:t>+</a:t>
            </a:r>
            <a:r>
              <a:rPr lang="sr-Cyrl-RS" dirty="0" smtClean="0"/>
              <a:t>3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4139825" y="421276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18-</a:t>
            </a:r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29" name="TextBox 28"/>
          <p:cNvSpPr txBox="1"/>
          <p:nvPr/>
        </p:nvSpPr>
        <p:spPr>
          <a:xfrm>
            <a:off x="4211960" y="573325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6+</a:t>
            </a:r>
            <a:r>
              <a:rPr lang="sr-Cyrl-RS" dirty="0" smtClean="0"/>
              <a:t>5</a:t>
            </a:r>
            <a:endParaRPr lang="sr-Latn-RS" dirty="0"/>
          </a:p>
        </p:txBody>
      </p:sp>
      <p:sp>
        <p:nvSpPr>
          <p:cNvPr id="30" name="TextBox 29"/>
          <p:cNvSpPr txBox="1"/>
          <p:nvPr/>
        </p:nvSpPr>
        <p:spPr>
          <a:xfrm>
            <a:off x="7380312" y="192690"/>
            <a:ext cx="137249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/>
              <a:t>11 –</a:t>
            </a:r>
            <a:r>
              <a:rPr lang="sr-Latn-RS" dirty="0" smtClean="0"/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црвено</a:t>
            </a:r>
          </a:p>
          <a:p>
            <a:r>
              <a:rPr lang="sr-Cyrl-RS" dirty="0" smtClean="0"/>
              <a:t>12 – </a:t>
            </a:r>
            <a:r>
              <a:rPr lang="sr-Cyrl-RS" b="1" dirty="0" smtClean="0">
                <a:solidFill>
                  <a:srgbClr val="E7E200"/>
                </a:solidFill>
              </a:rPr>
              <a:t>жуто</a:t>
            </a:r>
          </a:p>
          <a:p>
            <a:r>
              <a:rPr lang="sr-Cyrl-RS" dirty="0" smtClean="0"/>
              <a:t>13 – </a:t>
            </a:r>
            <a:r>
              <a:rPr lang="sr-Cyrl-RS" b="1" dirty="0" smtClean="0">
                <a:solidFill>
                  <a:srgbClr val="00B050"/>
                </a:solidFill>
              </a:rPr>
              <a:t>зелено</a:t>
            </a:r>
          </a:p>
          <a:p>
            <a:r>
              <a:rPr lang="sr-Cyrl-RS" dirty="0" smtClean="0"/>
              <a:t>14 – </a:t>
            </a:r>
            <a:r>
              <a:rPr lang="sr-Cyrl-RS" b="1" dirty="0" smtClean="0">
                <a:solidFill>
                  <a:srgbClr val="4F81BD"/>
                </a:solidFill>
              </a:rPr>
              <a:t>плаво  </a:t>
            </a:r>
            <a:endParaRPr lang="sr-Latn-RS" b="1" dirty="0">
              <a:solidFill>
                <a:srgbClr val="4F81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7583" y="17416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7+5</a:t>
            </a:r>
            <a:endParaRPr lang="sr-Latn-RS" dirty="0"/>
          </a:p>
        </p:txBody>
      </p:sp>
      <p:sp>
        <p:nvSpPr>
          <p:cNvPr id="32" name="TextBox 31"/>
          <p:cNvSpPr txBox="1"/>
          <p:nvPr/>
        </p:nvSpPr>
        <p:spPr>
          <a:xfrm>
            <a:off x="4117583" y="356502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20</a:t>
            </a:r>
            <a:r>
              <a:rPr lang="sr-Latn-RS" dirty="0" smtClean="0"/>
              <a:t>-</a:t>
            </a:r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33" name="TextBox 32"/>
          <p:cNvSpPr txBox="1"/>
          <p:nvPr/>
        </p:nvSpPr>
        <p:spPr>
          <a:xfrm>
            <a:off x="4117582" y="508518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</a:t>
            </a:r>
            <a:r>
              <a:rPr lang="sr-Latn-RS" dirty="0" smtClean="0"/>
              <a:t>+</a:t>
            </a:r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34" name="TextBox 33"/>
          <p:cNvSpPr txBox="1"/>
          <p:nvPr/>
        </p:nvSpPr>
        <p:spPr>
          <a:xfrm>
            <a:off x="107504" y="72556"/>
            <a:ext cx="331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4. Нацртај ускршње јаје  и  обој.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506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ster Eggs | Free Printable Templates &amp; Coloring Pag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3" t="65491" r="4123" b="6304"/>
          <a:stretch/>
        </p:blipFill>
        <p:spPr bwMode="auto">
          <a:xfrm>
            <a:off x="1907704" y="192690"/>
            <a:ext cx="5174666" cy="65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699792" y="1460768"/>
            <a:ext cx="3456384" cy="931026"/>
          </a:xfrm>
          <a:custGeom>
            <a:avLst/>
            <a:gdLst>
              <a:gd name="connsiteX0" fmla="*/ 0 w 3624349"/>
              <a:gd name="connsiteY0" fmla="*/ 307571 h 931026"/>
              <a:gd name="connsiteX1" fmla="*/ 399010 w 3624349"/>
              <a:gd name="connsiteY1" fmla="*/ 872837 h 931026"/>
              <a:gd name="connsiteX2" fmla="*/ 1088967 w 3624349"/>
              <a:gd name="connsiteY2" fmla="*/ 0 h 931026"/>
              <a:gd name="connsiteX3" fmla="*/ 1770610 w 3624349"/>
              <a:gd name="connsiteY3" fmla="*/ 889462 h 931026"/>
              <a:gd name="connsiteX4" fmla="*/ 2560320 w 3624349"/>
              <a:gd name="connsiteY4" fmla="*/ 0 h 931026"/>
              <a:gd name="connsiteX5" fmla="*/ 3250276 w 3624349"/>
              <a:gd name="connsiteY5" fmla="*/ 931026 h 931026"/>
              <a:gd name="connsiteX6" fmla="*/ 3624349 w 3624349"/>
              <a:gd name="connsiteY6" fmla="*/ 307571 h 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4349" h="931026">
                <a:moveTo>
                  <a:pt x="0" y="307571"/>
                </a:moveTo>
                <a:lnTo>
                  <a:pt x="399010" y="872837"/>
                </a:lnTo>
                <a:lnTo>
                  <a:pt x="1088967" y="0"/>
                </a:lnTo>
                <a:lnTo>
                  <a:pt x="1770610" y="889462"/>
                </a:lnTo>
                <a:lnTo>
                  <a:pt x="2560320" y="0"/>
                </a:lnTo>
                <a:lnTo>
                  <a:pt x="3250276" y="931026"/>
                </a:lnTo>
                <a:lnTo>
                  <a:pt x="3624349" y="30757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Freeform 4"/>
          <p:cNvSpPr/>
          <p:nvPr/>
        </p:nvSpPr>
        <p:spPr>
          <a:xfrm>
            <a:off x="2244436" y="2609060"/>
            <a:ext cx="4414059" cy="955964"/>
          </a:xfrm>
          <a:custGeom>
            <a:avLst/>
            <a:gdLst>
              <a:gd name="connsiteX0" fmla="*/ 0 w 4414059"/>
              <a:gd name="connsiteY0" fmla="*/ 465513 h 955964"/>
              <a:gd name="connsiteX1" fmla="*/ 274320 w 4414059"/>
              <a:gd name="connsiteY1" fmla="*/ 157942 h 955964"/>
              <a:gd name="connsiteX2" fmla="*/ 773084 w 4414059"/>
              <a:gd name="connsiteY2" fmla="*/ 947651 h 955964"/>
              <a:gd name="connsiteX3" fmla="*/ 1463040 w 4414059"/>
              <a:gd name="connsiteY3" fmla="*/ 49877 h 955964"/>
              <a:gd name="connsiteX4" fmla="*/ 2161309 w 4414059"/>
              <a:gd name="connsiteY4" fmla="*/ 955964 h 955964"/>
              <a:gd name="connsiteX5" fmla="*/ 2926080 w 4414059"/>
              <a:gd name="connsiteY5" fmla="*/ 0 h 955964"/>
              <a:gd name="connsiteX6" fmla="*/ 2984269 w 4414059"/>
              <a:gd name="connsiteY6" fmla="*/ 49877 h 955964"/>
              <a:gd name="connsiteX7" fmla="*/ 3616037 w 4414059"/>
              <a:gd name="connsiteY7" fmla="*/ 906087 h 955964"/>
              <a:gd name="connsiteX8" fmla="*/ 4131426 w 4414059"/>
              <a:gd name="connsiteY8" fmla="*/ 166255 h 955964"/>
              <a:gd name="connsiteX9" fmla="*/ 4414059 w 4414059"/>
              <a:gd name="connsiteY9" fmla="*/ 482138 h 95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4059" h="955964">
                <a:moveTo>
                  <a:pt x="0" y="465513"/>
                </a:moveTo>
                <a:lnTo>
                  <a:pt x="274320" y="157942"/>
                </a:lnTo>
                <a:lnTo>
                  <a:pt x="773084" y="947651"/>
                </a:lnTo>
                <a:lnTo>
                  <a:pt x="1463040" y="49877"/>
                </a:lnTo>
                <a:lnTo>
                  <a:pt x="2161309" y="955964"/>
                </a:lnTo>
                <a:lnTo>
                  <a:pt x="2926080" y="0"/>
                </a:lnTo>
                <a:lnTo>
                  <a:pt x="2984269" y="49877"/>
                </a:lnTo>
                <a:lnTo>
                  <a:pt x="3616037" y="906087"/>
                </a:lnTo>
                <a:lnTo>
                  <a:pt x="4131426" y="166255"/>
                </a:lnTo>
                <a:lnTo>
                  <a:pt x="4414059" y="4821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Freeform 5"/>
          <p:cNvSpPr/>
          <p:nvPr/>
        </p:nvSpPr>
        <p:spPr>
          <a:xfrm>
            <a:off x="2181436" y="3212976"/>
            <a:ext cx="4556684" cy="914400"/>
          </a:xfrm>
          <a:custGeom>
            <a:avLst/>
            <a:gdLst>
              <a:gd name="connsiteX0" fmla="*/ 0 w 4472247"/>
              <a:gd name="connsiteY0" fmla="*/ 399011 h 914400"/>
              <a:gd name="connsiteX1" fmla="*/ 207818 w 4472247"/>
              <a:gd name="connsiteY1" fmla="*/ 0 h 914400"/>
              <a:gd name="connsiteX2" fmla="*/ 831272 w 4472247"/>
              <a:gd name="connsiteY2" fmla="*/ 856211 h 914400"/>
              <a:gd name="connsiteX3" fmla="*/ 1496291 w 4472247"/>
              <a:gd name="connsiteY3" fmla="*/ 0 h 914400"/>
              <a:gd name="connsiteX4" fmla="*/ 2194560 w 4472247"/>
              <a:gd name="connsiteY4" fmla="*/ 914400 h 914400"/>
              <a:gd name="connsiteX5" fmla="*/ 2942705 w 4472247"/>
              <a:gd name="connsiteY5" fmla="*/ 24939 h 914400"/>
              <a:gd name="connsiteX6" fmla="*/ 3616036 w 4472247"/>
              <a:gd name="connsiteY6" fmla="*/ 897775 h 914400"/>
              <a:gd name="connsiteX7" fmla="*/ 4164676 w 4472247"/>
              <a:gd name="connsiteY7" fmla="*/ 8313 h 914400"/>
              <a:gd name="connsiteX8" fmla="*/ 4472247 w 4472247"/>
              <a:gd name="connsiteY8" fmla="*/ 52370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2247" h="914400">
                <a:moveTo>
                  <a:pt x="0" y="399011"/>
                </a:moveTo>
                <a:lnTo>
                  <a:pt x="207818" y="0"/>
                </a:lnTo>
                <a:lnTo>
                  <a:pt x="831272" y="856211"/>
                </a:lnTo>
                <a:lnTo>
                  <a:pt x="1496291" y="0"/>
                </a:lnTo>
                <a:lnTo>
                  <a:pt x="2194560" y="914400"/>
                </a:lnTo>
                <a:lnTo>
                  <a:pt x="2942705" y="24939"/>
                </a:lnTo>
                <a:lnTo>
                  <a:pt x="3616036" y="897775"/>
                </a:lnTo>
                <a:lnTo>
                  <a:pt x="4164676" y="8313"/>
                </a:lnTo>
                <a:lnTo>
                  <a:pt x="4472247" y="52370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Freeform 6"/>
          <p:cNvSpPr/>
          <p:nvPr/>
        </p:nvSpPr>
        <p:spPr>
          <a:xfrm>
            <a:off x="2360815" y="4833851"/>
            <a:ext cx="4164676" cy="756458"/>
          </a:xfrm>
          <a:custGeom>
            <a:avLst/>
            <a:gdLst>
              <a:gd name="connsiteX0" fmla="*/ 0 w 4164676"/>
              <a:gd name="connsiteY0" fmla="*/ 166254 h 756458"/>
              <a:gd name="connsiteX1" fmla="*/ 116378 w 4164676"/>
              <a:gd name="connsiteY1" fmla="*/ 0 h 756458"/>
              <a:gd name="connsiteX2" fmla="*/ 631767 w 4164676"/>
              <a:gd name="connsiteY2" fmla="*/ 756458 h 756458"/>
              <a:gd name="connsiteX3" fmla="*/ 1354974 w 4164676"/>
              <a:gd name="connsiteY3" fmla="*/ 49876 h 756458"/>
              <a:gd name="connsiteX4" fmla="*/ 2028305 w 4164676"/>
              <a:gd name="connsiteY4" fmla="*/ 748145 h 756458"/>
              <a:gd name="connsiteX5" fmla="*/ 2718261 w 4164676"/>
              <a:gd name="connsiteY5" fmla="*/ 24938 h 756458"/>
              <a:gd name="connsiteX6" fmla="*/ 3424843 w 4164676"/>
              <a:gd name="connsiteY6" fmla="*/ 739832 h 756458"/>
              <a:gd name="connsiteX7" fmla="*/ 3956858 w 4164676"/>
              <a:gd name="connsiteY7" fmla="*/ 0 h 756458"/>
              <a:gd name="connsiteX8" fmla="*/ 4164676 w 4164676"/>
              <a:gd name="connsiteY8" fmla="*/ 241069 h 75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676" h="756458">
                <a:moveTo>
                  <a:pt x="0" y="166254"/>
                </a:moveTo>
                <a:lnTo>
                  <a:pt x="116378" y="0"/>
                </a:lnTo>
                <a:lnTo>
                  <a:pt x="631767" y="756458"/>
                </a:lnTo>
                <a:lnTo>
                  <a:pt x="1354974" y="49876"/>
                </a:lnTo>
                <a:lnTo>
                  <a:pt x="2028305" y="748145"/>
                </a:lnTo>
                <a:lnTo>
                  <a:pt x="2718261" y="24938"/>
                </a:lnTo>
                <a:lnTo>
                  <a:pt x="3424843" y="739832"/>
                </a:lnTo>
                <a:lnTo>
                  <a:pt x="3956858" y="0"/>
                </a:lnTo>
                <a:lnTo>
                  <a:pt x="4164676" y="2410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Freeform 23"/>
          <p:cNvSpPr/>
          <p:nvPr/>
        </p:nvSpPr>
        <p:spPr>
          <a:xfrm>
            <a:off x="3133898" y="997527"/>
            <a:ext cx="2901142" cy="872837"/>
          </a:xfrm>
          <a:custGeom>
            <a:avLst/>
            <a:gdLst>
              <a:gd name="connsiteX0" fmla="*/ 0 w 2901142"/>
              <a:gd name="connsiteY0" fmla="*/ 182880 h 872837"/>
              <a:gd name="connsiteX1" fmla="*/ 166255 w 2901142"/>
              <a:gd name="connsiteY1" fmla="*/ 532015 h 872837"/>
              <a:gd name="connsiteX2" fmla="*/ 598517 w 2901142"/>
              <a:gd name="connsiteY2" fmla="*/ 0 h 872837"/>
              <a:gd name="connsiteX3" fmla="*/ 1271847 w 2901142"/>
              <a:gd name="connsiteY3" fmla="*/ 789709 h 872837"/>
              <a:gd name="connsiteX4" fmla="*/ 1970117 w 2901142"/>
              <a:gd name="connsiteY4" fmla="*/ 33251 h 872837"/>
              <a:gd name="connsiteX5" fmla="*/ 2676698 w 2901142"/>
              <a:gd name="connsiteY5" fmla="*/ 872837 h 872837"/>
              <a:gd name="connsiteX6" fmla="*/ 2901142 w 2901142"/>
              <a:gd name="connsiteY6" fmla="*/ 532015 h 8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42" h="872837">
                <a:moveTo>
                  <a:pt x="0" y="182880"/>
                </a:moveTo>
                <a:lnTo>
                  <a:pt x="166255" y="532015"/>
                </a:lnTo>
                <a:lnTo>
                  <a:pt x="598517" y="0"/>
                </a:lnTo>
                <a:lnTo>
                  <a:pt x="1271847" y="789709"/>
                </a:lnTo>
                <a:lnTo>
                  <a:pt x="1970117" y="33251"/>
                </a:lnTo>
                <a:lnTo>
                  <a:pt x="2676698" y="872837"/>
                </a:lnTo>
                <a:lnTo>
                  <a:pt x="2901142" y="53201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Freeform 24"/>
          <p:cNvSpPr/>
          <p:nvPr/>
        </p:nvSpPr>
        <p:spPr>
          <a:xfrm>
            <a:off x="2269375" y="4397433"/>
            <a:ext cx="4347556" cy="789709"/>
          </a:xfrm>
          <a:custGeom>
            <a:avLst/>
            <a:gdLst>
              <a:gd name="connsiteX0" fmla="*/ 0 w 4347556"/>
              <a:gd name="connsiteY0" fmla="*/ 216131 h 789709"/>
              <a:gd name="connsiteX1" fmla="*/ 174567 w 4347556"/>
              <a:gd name="connsiteY1" fmla="*/ 0 h 789709"/>
              <a:gd name="connsiteX2" fmla="*/ 723207 w 4347556"/>
              <a:gd name="connsiteY2" fmla="*/ 789709 h 789709"/>
              <a:gd name="connsiteX3" fmla="*/ 1354974 w 4347556"/>
              <a:gd name="connsiteY3" fmla="*/ 116378 h 789709"/>
              <a:gd name="connsiteX4" fmla="*/ 1404850 w 4347556"/>
              <a:gd name="connsiteY4" fmla="*/ 58189 h 789709"/>
              <a:gd name="connsiteX5" fmla="*/ 2036618 w 4347556"/>
              <a:gd name="connsiteY5" fmla="*/ 756458 h 789709"/>
              <a:gd name="connsiteX6" fmla="*/ 2701636 w 4347556"/>
              <a:gd name="connsiteY6" fmla="*/ 66502 h 789709"/>
              <a:gd name="connsiteX7" fmla="*/ 3483032 w 4347556"/>
              <a:gd name="connsiteY7" fmla="*/ 739832 h 789709"/>
              <a:gd name="connsiteX8" fmla="*/ 4006734 w 4347556"/>
              <a:gd name="connsiteY8" fmla="*/ 41563 h 789709"/>
              <a:gd name="connsiteX9" fmla="*/ 4347556 w 4347556"/>
              <a:gd name="connsiteY9" fmla="*/ 399011 h 78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7556" h="789709">
                <a:moveTo>
                  <a:pt x="0" y="216131"/>
                </a:moveTo>
                <a:lnTo>
                  <a:pt x="174567" y="0"/>
                </a:lnTo>
                <a:lnTo>
                  <a:pt x="723207" y="789709"/>
                </a:lnTo>
                <a:lnTo>
                  <a:pt x="1354974" y="116378"/>
                </a:lnTo>
                <a:lnTo>
                  <a:pt x="1404850" y="58189"/>
                </a:lnTo>
                <a:lnTo>
                  <a:pt x="2036618" y="756458"/>
                </a:lnTo>
                <a:lnTo>
                  <a:pt x="2701636" y="66502"/>
                </a:lnTo>
                <a:lnTo>
                  <a:pt x="3483032" y="739832"/>
                </a:lnTo>
                <a:lnTo>
                  <a:pt x="4006734" y="41563"/>
                </a:lnTo>
                <a:lnTo>
                  <a:pt x="4347556" y="39901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TextBox 25"/>
          <p:cNvSpPr txBox="1"/>
          <p:nvPr/>
        </p:nvSpPr>
        <p:spPr>
          <a:xfrm>
            <a:off x="4211960" y="76470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</a:t>
            </a:r>
            <a:r>
              <a:rPr lang="sr-Cyrl-RS" dirty="0" smtClean="0"/>
              <a:t>4</a:t>
            </a:r>
            <a:r>
              <a:rPr lang="sr-Latn-RS" dirty="0" smtClean="0"/>
              <a:t>-3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4140025" y="249289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8</a:t>
            </a:r>
            <a:r>
              <a:rPr lang="sr-Latn-RS" dirty="0" smtClean="0"/>
              <a:t>+</a:t>
            </a:r>
            <a:r>
              <a:rPr lang="sr-Cyrl-RS" dirty="0" smtClean="0"/>
              <a:t>3</a:t>
            </a:r>
            <a:endParaRPr lang="sr-Latn-RS" dirty="0"/>
          </a:p>
        </p:txBody>
      </p:sp>
      <p:sp>
        <p:nvSpPr>
          <p:cNvPr id="28" name="TextBox 27"/>
          <p:cNvSpPr txBox="1"/>
          <p:nvPr/>
        </p:nvSpPr>
        <p:spPr>
          <a:xfrm>
            <a:off x="4139825" y="421276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18-</a:t>
            </a:r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29" name="TextBox 28"/>
          <p:cNvSpPr txBox="1"/>
          <p:nvPr/>
        </p:nvSpPr>
        <p:spPr>
          <a:xfrm>
            <a:off x="4211960" y="573325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6+</a:t>
            </a:r>
            <a:r>
              <a:rPr lang="sr-Cyrl-RS" dirty="0" smtClean="0"/>
              <a:t>5</a:t>
            </a:r>
            <a:endParaRPr lang="sr-Latn-RS" dirty="0"/>
          </a:p>
        </p:txBody>
      </p:sp>
      <p:sp>
        <p:nvSpPr>
          <p:cNvPr id="31" name="TextBox 30"/>
          <p:cNvSpPr txBox="1"/>
          <p:nvPr/>
        </p:nvSpPr>
        <p:spPr>
          <a:xfrm>
            <a:off x="4117583" y="17416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7+5</a:t>
            </a:r>
            <a:endParaRPr lang="sr-Latn-RS" dirty="0"/>
          </a:p>
        </p:txBody>
      </p:sp>
      <p:sp>
        <p:nvSpPr>
          <p:cNvPr id="32" name="TextBox 31"/>
          <p:cNvSpPr txBox="1"/>
          <p:nvPr/>
        </p:nvSpPr>
        <p:spPr>
          <a:xfrm>
            <a:off x="4117583" y="3565024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20</a:t>
            </a:r>
            <a:r>
              <a:rPr lang="sr-Latn-RS" dirty="0" smtClean="0"/>
              <a:t>-</a:t>
            </a:r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33" name="TextBox 32"/>
          <p:cNvSpPr txBox="1"/>
          <p:nvPr/>
        </p:nvSpPr>
        <p:spPr>
          <a:xfrm>
            <a:off x="4117582" y="508518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</a:t>
            </a:r>
            <a:r>
              <a:rPr lang="sr-Latn-RS" dirty="0" smtClean="0"/>
              <a:t>+</a:t>
            </a:r>
            <a:r>
              <a:rPr lang="sr-Cyrl-RS" dirty="0" smtClean="0"/>
              <a:t>7</a:t>
            </a:r>
            <a:endParaRPr lang="sr-Latn-RS" dirty="0"/>
          </a:p>
        </p:txBody>
      </p:sp>
      <p:sp>
        <p:nvSpPr>
          <p:cNvPr id="3" name="Freeform 2"/>
          <p:cNvSpPr/>
          <p:nvPr/>
        </p:nvSpPr>
        <p:spPr>
          <a:xfrm>
            <a:off x="3117273" y="432262"/>
            <a:ext cx="2942705" cy="1446414"/>
          </a:xfrm>
          <a:custGeom>
            <a:avLst/>
            <a:gdLst>
              <a:gd name="connsiteX0" fmla="*/ 0 w 2942705"/>
              <a:gd name="connsiteY0" fmla="*/ 706582 h 1446414"/>
              <a:gd name="connsiteX1" fmla="*/ 224443 w 2942705"/>
              <a:gd name="connsiteY1" fmla="*/ 507076 h 1446414"/>
              <a:gd name="connsiteX2" fmla="*/ 432262 w 2942705"/>
              <a:gd name="connsiteY2" fmla="*/ 315883 h 1446414"/>
              <a:gd name="connsiteX3" fmla="*/ 498763 w 2942705"/>
              <a:gd name="connsiteY3" fmla="*/ 282633 h 1446414"/>
              <a:gd name="connsiteX4" fmla="*/ 523702 w 2942705"/>
              <a:gd name="connsiteY4" fmla="*/ 274320 h 1446414"/>
              <a:gd name="connsiteX5" fmla="*/ 556952 w 2942705"/>
              <a:gd name="connsiteY5" fmla="*/ 257694 h 1446414"/>
              <a:gd name="connsiteX6" fmla="*/ 756458 w 2942705"/>
              <a:gd name="connsiteY6" fmla="*/ 124691 h 1446414"/>
              <a:gd name="connsiteX7" fmla="*/ 822960 w 2942705"/>
              <a:gd name="connsiteY7" fmla="*/ 99753 h 1446414"/>
              <a:gd name="connsiteX8" fmla="*/ 1055716 w 2942705"/>
              <a:gd name="connsiteY8" fmla="*/ 24938 h 1446414"/>
              <a:gd name="connsiteX9" fmla="*/ 1338349 w 2942705"/>
              <a:gd name="connsiteY9" fmla="*/ 0 h 1446414"/>
              <a:gd name="connsiteX10" fmla="*/ 1629294 w 2942705"/>
              <a:gd name="connsiteY10" fmla="*/ 41563 h 1446414"/>
              <a:gd name="connsiteX11" fmla="*/ 1878676 w 2942705"/>
              <a:gd name="connsiteY11" fmla="*/ 133003 h 1446414"/>
              <a:gd name="connsiteX12" fmla="*/ 2186247 w 2942705"/>
              <a:gd name="connsiteY12" fmla="*/ 324196 h 1446414"/>
              <a:gd name="connsiteX13" fmla="*/ 2252749 w 2942705"/>
              <a:gd name="connsiteY13" fmla="*/ 365760 h 1446414"/>
              <a:gd name="connsiteX14" fmla="*/ 2543694 w 2942705"/>
              <a:gd name="connsiteY14" fmla="*/ 615142 h 1446414"/>
              <a:gd name="connsiteX15" fmla="*/ 2801389 w 2942705"/>
              <a:gd name="connsiteY15" fmla="*/ 947651 h 1446414"/>
              <a:gd name="connsiteX16" fmla="*/ 2942705 w 2942705"/>
              <a:gd name="connsiteY16" fmla="*/ 1080654 h 1446414"/>
              <a:gd name="connsiteX17" fmla="*/ 2693323 w 2942705"/>
              <a:gd name="connsiteY17" fmla="*/ 1446414 h 1446414"/>
              <a:gd name="connsiteX18" fmla="*/ 1986742 w 2942705"/>
              <a:gd name="connsiteY18" fmla="*/ 598516 h 1446414"/>
              <a:gd name="connsiteX19" fmla="*/ 1288472 w 2942705"/>
              <a:gd name="connsiteY19" fmla="*/ 1338349 h 1446414"/>
              <a:gd name="connsiteX20" fmla="*/ 640080 w 2942705"/>
              <a:gd name="connsiteY20" fmla="*/ 556953 h 1446414"/>
              <a:gd name="connsiteX21" fmla="*/ 191192 w 2942705"/>
              <a:gd name="connsiteY21" fmla="*/ 1080654 h 1446414"/>
              <a:gd name="connsiteX22" fmla="*/ 0 w 2942705"/>
              <a:gd name="connsiteY22" fmla="*/ 706582 h 14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42705" h="1446414">
                <a:moveTo>
                  <a:pt x="0" y="706582"/>
                </a:moveTo>
                <a:lnTo>
                  <a:pt x="224443" y="507076"/>
                </a:lnTo>
                <a:lnTo>
                  <a:pt x="432262" y="315883"/>
                </a:lnTo>
                <a:cubicBezTo>
                  <a:pt x="454429" y="304800"/>
                  <a:pt x="476201" y="292888"/>
                  <a:pt x="498763" y="282633"/>
                </a:cubicBezTo>
                <a:cubicBezTo>
                  <a:pt x="506740" y="279007"/>
                  <a:pt x="515648" y="277772"/>
                  <a:pt x="523702" y="274320"/>
                </a:cubicBezTo>
                <a:cubicBezTo>
                  <a:pt x="535092" y="269439"/>
                  <a:pt x="556952" y="257694"/>
                  <a:pt x="556952" y="257694"/>
                </a:cubicBezTo>
                <a:lnTo>
                  <a:pt x="756458" y="124691"/>
                </a:lnTo>
                <a:lnTo>
                  <a:pt x="822960" y="99753"/>
                </a:lnTo>
                <a:lnTo>
                  <a:pt x="1055716" y="24938"/>
                </a:lnTo>
                <a:lnTo>
                  <a:pt x="1338349" y="0"/>
                </a:lnTo>
                <a:lnTo>
                  <a:pt x="1629294" y="41563"/>
                </a:lnTo>
                <a:lnTo>
                  <a:pt x="1878676" y="133003"/>
                </a:lnTo>
                <a:lnTo>
                  <a:pt x="2186247" y="324196"/>
                </a:lnTo>
                <a:lnTo>
                  <a:pt x="2252749" y="365760"/>
                </a:lnTo>
                <a:lnTo>
                  <a:pt x="2543694" y="615142"/>
                </a:lnTo>
                <a:lnTo>
                  <a:pt x="2801389" y="947651"/>
                </a:lnTo>
                <a:lnTo>
                  <a:pt x="2942705" y="1080654"/>
                </a:lnTo>
                <a:lnTo>
                  <a:pt x="2693323" y="1446414"/>
                </a:lnTo>
                <a:lnTo>
                  <a:pt x="1986742" y="598516"/>
                </a:lnTo>
                <a:lnTo>
                  <a:pt x="1288472" y="1338349"/>
                </a:lnTo>
                <a:lnTo>
                  <a:pt x="640080" y="556953"/>
                </a:lnTo>
                <a:lnTo>
                  <a:pt x="191192" y="1080654"/>
                </a:lnTo>
                <a:lnTo>
                  <a:pt x="0" y="706582"/>
                </a:lnTo>
                <a:close/>
              </a:path>
            </a:pathLst>
          </a:cu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Freeform 7"/>
          <p:cNvSpPr/>
          <p:nvPr/>
        </p:nvSpPr>
        <p:spPr>
          <a:xfrm>
            <a:off x="2718262" y="997527"/>
            <a:ext cx="3449782" cy="1396538"/>
          </a:xfrm>
          <a:custGeom>
            <a:avLst/>
            <a:gdLst>
              <a:gd name="connsiteX0" fmla="*/ 399011 w 3449782"/>
              <a:gd name="connsiteY0" fmla="*/ 166255 h 1396538"/>
              <a:gd name="connsiteX1" fmla="*/ 166254 w 3449782"/>
              <a:gd name="connsiteY1" fmla="*/ 432262 h 1396538"/>
              <a:gd name="connsiteX2" fmla="*/ 24938 w 3449782"/>
              <a:gd name="connsiteY2" fmla="*/ 689957 h 1396538"/>
              <a:gd name="connsiteX3" fmla="*/ 0 w 3449782"/>
              <a:gd name="connsiteY3" fmla="*/ 781397 h 1396538"/>
              <a:gd name="connsiteX4" fmla="*/ 357447 w 3449782"/>
              <a:gd name="connsiteY4" fmla="*/ 1321724 h 1396538"/>
              <a:gd name="connsiteX5" fmla="*/ 1014153 w 3449782"/>
              <a:gd name="connsiteY5" fmla="*/ 482138 h 1396538"/>
              <a:gd name="connsiteX6" fmla="*/ 1670858 w 3449782"/>
              <a:gd name="connsiteY6" fmla="*/ 1354975 h 1396538"/>
              <a:gd name="connsiteX7" fmla="*/ 2435629 w 3449782"/>
              <a:gd name="connsiteY7" fmla="*/ 473826 h 1396538"/>
              <a:gd name="connsiteX8" fmla="*/ 3084022 w 3449782"/>
              <a:gd name="connsiteY8" fmla="*/ 1396538 h 1396538"/>
              <a:gd name="connsiteX9" fmla="*/ 3449782 w 3449782"/>
              <a:gd name="connsiteY9" fmla="*/ 756458 h 1396538"/>
              <a:gd name="connsiteX10" fmla="*/ 3325091 w 3449782"/>
              <a:gd name="connsiteY10" fmla="*/ 548640 h 1396538"/>
              <a:gd name="connsiteX11" fmla="*/ 3092334 w 3449782"/>
              <a:gd name="connsiteY11" fmla="*/ 872837 h 1396538"/>
              <a:gd name="connsiteX12" fmla="*/ 2402378 w 3449782"/>
              <a:gd name="connsiteY12" fmla="*/ 24938 h 1396538"/>
              <a:gd name="connsiteX13" fmla="*/ 1695796 w 3449782"/>
              <a:gd name="connsiteY13" fmla="*/ 773084 h 1396538"/>
              <a:gd name="connsiteX14" fmla="*/ 1022465 w 3449782"/>
              <a:gd name="connsiteY14" fmla="*/ 0 h 1396538"/>
              <a:gd name="connsiteX15" fmla="*/ 598516 w 3449782"/>
              <a:gd name="connsiteY15" fmla="*/ 515389 h 1396538"/>
              <a:gd name="connsiteX16" fmla="*/ 399011 w 3449782"/>
              <a:gd name="connsiteY16" fmla="*/ 166255 h 13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49782" h="1396538">
                <a:moveTo>
                  <a:pt x="399011" y="166255"/>
                </a:moveTo>
                <a:lnTo>
                  <a:pt x="166254" y="432262"/>
                </a:lnTo>
                <a:lnTo>
                  <a:pt x="24938" y="689957"/>
                </a:lnTo>
                <a:lnTo>
                  <a:pt x="0" y="781397"/>
                </a:lnTo>
                <a:lnTo>
                  <a:pt x="357447" y="1321724"/>
                </a:lnTo>
                <a:lnTo>
                  <a:pt x="1014153" y="482138"/>
                </a:lnTo>
                <a:lnTo>
                  <a:pt x="1670858" y="1354975"/>
                </a:lnTo>
                <a:lnTo>
                  <a:pt x="2435629" y="473826"/>
                </a:lnTo>
                <a:lnTo>
                  <a:pt x="3084022" y="1396538"/>
                </a:lnTo>
                <a:lnTo>
                  <a:pt x="3449782" y="756458"/>
                </a:lnTo>
                <a:lnTo>
                  <a:pt x="3325091" y="548640"/>
                </a:lnTo>
                <a:lnTo>
                  <a:pt x="3092334" y="872837"/>
                </a:lnTo>
                <a:lnTo>
                  <a:pt x="2402378" y="24938"/>
                </a:lnTo>
                <a:lnTo>
                  <a:pt x="1695796" y="773084"/>
                </a:lnTo>
                <a:lnTo>
                  <a:pt x="1022465" y="0"/>
                </a:lnTo>
                <a:lnTo>
                  <a:pt x="598516" y="515389"/>
                </a:lnTo>
                <a:lnTo>
                  <a:pt x="399011" y="166255"/>
                </a:lnTo>
                <a:close/>
              </a:path>
            </a:pathLst>
          </a:cu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Freeform 10"/>
          <p:cNvSpPr/>
          <p:nvPr/>
        </p:nvSpPr>
        <p:spPr>
          <a:xfrm>
            <a:off x="2219498" y="1454727"/>
            <a:ext cx="4480560" cy="2111433"/>
          </a:xfrm>
          <a:custGeom>
            <a:avLst/>
            <a:gdLst>
              <a:gd name="connsiteX0" fmla="*/ 482138 w 4480560"/>
              <a:gd name="connsiteY0" fmla="*/ 315884 h 2111433"/>
              <a:gd name="connsiteX1" fmla="*/ 166255 w 4480560"/>
              <a:gd name="connsiteY1" fmla="*/ 997528 h 2111433"/>
              <a:gd name="connsiteX2" fmla="*/ 33251 w 4480560"/>
              <a:gd name="connsiteY2" fmla="*/ 1463040 h 2111433"/>
              <a:gd name="connsiteX3" fmla="*/ 0 w 4480560"/>
              <a:gd name="connsiteY3" fmla="*/ 1612669 h 2111433"/>
              <a:gd name="connsiteX4" fmla="*/ 149629 w 4480560"/>
              <a:gd name="connsiteY4" fmla="*/ 1463040 h 2111433"/>
              <a:gd name="connsiteX5" fmla="*/ 299258 w 4480560"/>
              <a:gd name="connsiteY5" fmla="*/ 1305098 h 2111433"/>
              <a:gd name="connsiteX6" fmla="*/ 798022 w 4480560"/>
              <a:gd name="connsiteY6" fmla="*/ 2103120 h 2111433"/>
              <a:gd name="connsiteX7" fmla="*/ 1487978 w 4480560"/>
              <a:gd name="connsiteY7" fmla="*/ 1197033 h 2111433"/>
              <a:gd name="connsiteX8" fmla="*/ 2186247 w 4480560"/>
              <a:gd name="connsiteY8" fmla="*/ 2111433 h 2111433"/>
              <a:gd name="connsiteX9" fmla="*/ 2951018 w 4480560"/>
              <a:gd name="connsiteY9" fmla="*/ 1138844 h 2111433"/>
              <a:gd name="connsiteX10" fmla="*/ 3632662 w 4480560"/>
              <a:gd name="connsiteY10" fmla="*/ 2053244 h 2111433"/>
              <a:gd name="connsiteX11" fmla="*/ 4156364 w 4480560"/>
              <a:gd name="connsiteY11" fmla="*/ 1305098 h 2111433"/>
              <a:gd name="connsiteX12" fmla="*/ 4422371 w 4480560"/>
              <a:gd name="connsiteY12" fmla="*/ 1612669 h 2111433"/>
              <a:gd name="connsiteX13" fmla="*/ 4480560 w 4480560"/>
              <a:gd name="connsiteY13" fmla="*/ 1629295 h 2111433"/>
              <a:gd name="connsiteX14" fmla="*/ 4355869 w 4480560"/>
              <a:gd name="connsiteY14" fmla="*/ 1213658 h 2111433"/>
              <a:gd name="connsiteX15" fmla="*/ 4256117 w 4480560"/>
              <a:gd name="connsiteY15" fmla="*/ 889462 h 2111433"/>
              <a:gd name="connsiteX16" fmla="*/ 4106487 w 4480560"/>
              <a:gd name="connsiteY16" fmla="*/ 581891 h 2111433"/>
              <a:gd name="connsiteX17" fmla="*/ 4015047 w 4480560"/>
              <a:gd name="connsiteY17" fmla="*/ 407324 h 2111433"/>
              <a:gd name="connsiteX18" fmla="*/ 3965171 w 4480560"/>
              <a:gd name="connsiteY18" fmla="*/ 282633 h 2111433"/>
              <a:gd name="connsiteX19" fmla="*/ 3574473 w 4480560"/>
              <a:gd name="connsiteY19" fmla="*/ 947651 h 2111433"/>
              <a:gd name="connsiteX20" fmla="*/ 2934393 w 4480560"/>
              <a:gd name="connsiteY20" fmla="*/ 0 h 2111433"/>
              <a:gd name="connsiteX21" fmla="*/ 2144684 w 4480560"/>
              <a:gd name="connsiteY21" fmla="*/ 897775 h 2111433"/>
              <a:gd name="connsiteX22" fmla="*/ 1521229 w 4480560"/>
              <a:gd name="connsiteY22" fmla="*/ 24938 h 2111433"/>
              <a:gd name="connsiteX23" fmla="*/ 864524 w 4480560"/>
              <a:gd name="connsiteY23" fmla="*/ 872837 h 2111433"/>
              <a:gd name="connsiteX24" fmla="*/ 482138 w 4480560"/>
              <a:gd name="connsiteY24" fmla="*/ 315884 h 211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80560" h="2111433">
                <a:moveTo>
                  <a:pt x="482138" y="315884"/>
                </a:moveTo>
                <a:lnTo>
                  <a:pt x="166255" y="997528"/>
                </a:lnTo>
                <a:lnTo>
                  <a:pt x="33251" y="1463040"/>
                </a:lnTo>
                <a:lnTo>
                  <a:pt x="0" y="1612669"/>
                </a:lnTo>
                <a:lnTo>
                  <a:pt x="149629" y="1463040"/>
                </a:lnTo>
                <a:lnTo>
                  <a:pt x="299258" y="1305098"/>
                </a:lnTo>
                <a:lnTo>
                  <a:pt x="798022" y="2103120"/>
                </a:lnTo>
                <a:lnTo>
                  <a:pt x="1487978" y="1197033"/>
                </a:lnTo>
                <a:lnTo>
                  <a:pt x="2186247" y="2111433"/>
                </a:lnTo>
                <a:lnTo>
                  <a:pt x="2951018" y="1138844"/>
                </a:lnTo>
                <a:lnTo>
                  <a:pt x="3632662" y="2053244"/>
                </a:lnTo>
                <a:lnTo>
                  <a:pt x="4156364" y="1305098"/>
                </a:lnTo>
                <a:lnTo>
                  <a:pt x="4422371" y="1612669"/>
                </a:lnTo>
                <a:lnTo>
                  <a:pt x="4480560" y="1629295"/>
                </a:lnTo>
                <a:lnTo>
                  <a:pt x="4355869" y="1213658"/>
                </a:lnTo>
                <a:lnTo>
                  <a:pt x="4256117" y="889462"/>
                </a:lnTo>
                <a:lnTo>
                  <a:pt x="4106487" y="581891"/>
                </a:lnTo>
                <a:lnTo>
                  <a:pt x="4015047" y="407324"/>
                </a:lnTo>
                <a:lnTo>
                  <a:pt x="3965171" y="282633"/>
                </a:lnTo>
                <a:lnTo>
                  <a:pt x="3574473" y="947651"/>
                </a:lnTo>
                <a:lnTo>
                  <a:pt x="2934393" y="0"/>
                </a:lnTo>
                <a:lnTo>
                  <a:pt x="2144684" y="897775"/>
                </a:lnTo>
                <a:lnTo>
                  <a:pt x="1521229" y="24938"/>
                </a:lnTo>
                <a:lnTo>
                  <a:pt x="864524" y="872837"/>
                </a:lnTo>
                <a:lnTo>
                  <a:pt x="482138" y="315884"/>
                </a:lnTo>
                <a:close/>
              </a:path>
            </a:pathLst>
          </a:cu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Freeform 11"/>
          <p:cNvSpPr/>
          <p:nvPr/>
        </p:nvSpPr>
        <p:spPr>
          <a:xfrm>
            <a:off x="2161309" y="2610196"/>
            <a:ext cx="4596938" cy="1537855"/>
          </a:xfrm>
          <a:custGeom>
            <a:avLst/>
            <a:gdLst>
              <a:gd name="connsiteX0" fmla="*/ 41564 w 4596938"/>
              <a:gd name="connsiteY0" fmla="*/ 490451 h 1537855"/>
              <a:gd name="connsiteX1" fmla="*/ 357447 w 4596938"/>
              <a:gd name="connsiteY1" fmla="*/ 133004 h 1537855"/>
              <a:gd name="connsiteX2" fmla="*/ 864524 w 4596938"/>
              <a:gd name="connsiteY2" fmla="*/ 955964 h 1537855"/>
              <a:gd name="connsiteX3" fmla="*/ 1554480 w 4596938"/>
              <a:gd name="connsiteY3" fmla="*/ 41564 h 1537855"/>
              <a:gd name="connsiteX4" fmla="*/ 2252749 w 4596938"/>
              <a:gd name="connsiteY4" fmla="*/ 972589 h 1537855"/>
              <a:gd name="connsiteX5" fmla="*/ 3000895 w 4596938"/>
              <a:gd name="connsiteY5" fmla="*/ 0 h 1537855"/>
              <a:gd name="connsiteX6" fmla="*/ 3715789 w 4596938"/>
              <a:gd name="connsiteY6" fmla="*/ 897775 h 1537855"/>
              <a:gd name="connsiteX7" fmla="*/ 4214553 w 4596938"/>
              <a:gd name="connsiteY7" fmla="*/ 182880 h 1537855"/>
              <a:gd name="connsiteX8" fmla="*/ 4538749 w 4596938"/>
              <a:gd name="connsiteY8" fmla="*/ 482139 h 1537855"/>
              <a:gd name="connsiteX9" fmla="*/ 4580313 w 4596938"/>
              <a:gd name="connsiteY9" fmla="*/ 989215 h 1537855"/>
              <a:gd name="connsiteX10" fmla="*/ 4596938 w 4596938"/>
              <a:gd name="connsiteY10" fmla="*/ 1138844 h 1537855"/>
              <a:gd name="connsiteX11" fmla="*/ 4272742 w 4596938"/>
              <a:gd name="connsiteY11" fmla="*/ 615142 h 1537855"/>
              <a:gd name="connsiteX12" fmla="*/ 3707476 w 4596938"/>
              <a:gd name="connsiteY12" fmla="*/ 1512917 h 1537855"/>
              <a:gd name="connsiteX13" fmla="*/ 3009207 w 4596938"/>
              <a:gd name="connsiteY13" fmla="*/ 640080 h 1537855"/>
              <a:gd name="connsiteX14" fmla="*/ 2244436 w 4596938"/>
              <a:gd name="connsiteY14" fmla="*/ 1537855 h 1537855"/>
              <a:gd name="connsiteX15" fmla="*/ 1554480 w 4596938"/>
              <a:gd name="connsiteY15" fmla="*/ 598517 h 1537855"/>
              <a:gd name="connsiteX16" fmla="*/ 864524 w 4596938"/>
              <a:gd name="connsiteY16" fmla="*/ 1446415 h 1537855"/>
              <a:gd name="connsiteX17" fmla="*/ 232756 w 4596938"/>
              <a:gd name="connsiteY17" fmla="*/ 590204 h 1537855"/>
              <a:gd name="connsiteX18" fmla="*/ 0 w 4596938"/>
              <a:gd name="connsiteY18" fmla="*/ 1055717 h 1537855"/>
              <a:gd name="connsiteX19" fmla="*/ 0 w 4596938"/>
              <a:gd name="connsiteY19" fmla="*/ 1055717 h 1537855"/>
              <a:gd name="connsiteX20" fmla="*/ 41564 w 4596938"/>
              <a:gd name="connsiteY20" fmla="*/ 490451 h 153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96938" h="1537855">
                <a:moveTo>
                  <a:pt x="41564" y="490451"/>
                </a:moveTo>
                <a:lnTo>
                  <a:pt x="357447" y="133004"/>
                </a:lnTo>
                <a:lnTo>
                  <a:pt x="864524" y="955964"/>
                </a:lnTo>
                <a:lnTo>
                  <a:pt x="1554480" y="41564"/>
                </a:lnTo>
                <a:lnTo>
                  <a:pt x="2252749" y="972589"/>
                </a:lnTo>
                <a:lnTo>
                  <a:pt x="3000895" y="0"/>
                </a:lnTo>
                <a:lnTo>
                  <a:pt x="3715789" y="897775"/>
                </a:lnTo>
                <a:lnTo>
                  <a:pt x="4214553" y="182880"/>
                </a:lnTo>
                <a:lnTo>
                  <a:pt x="4538749" y="482139"/>
                </a:lnTo>
                <a:lnTo>
                  <a:pt x="4580313" y="989215"/>
                </a:lnTo>
                <a:lnTo>
                  <a:pt x="4596938" y="1138844"/>
                </a:lnTo>
                <a:lnTo>
                  <a:pt x="4272742" y="615142"/>
                </a:lnTo>
                <a:lnTo>
                  <a:pt x="3707476" y="1512917"/>
                </a:lnTo>
                <a:lnTo>
                  <a:pt x="3009207" y="640080"/>
                </a:lnTo>
                <a:lnTo>
                  <a:pt x="2244436" y="1537855"/>
                </a:lnTo>
                <a:lnTo>
                  <a:pt x="1554480" y="598517"/>
                </a:lnTo>
                <a:lnTo>
                  <a:pt x="864524" y="1446415"/>
                </a:lnTo>
                <a:lnTo>
                  <a:pt x="232756" y="590204"/>
                </a:lnTo>
                <a:lnTo>
                  <a:pt x="0" y="1055717"/>
                </a:lnTo>
                <a:lnTo>
                  <a:pt x="0" y="1055717"/>
                </a:lnTo>
                <a:lnTo>
                  <a:pt x="41564" y="490451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Freeform 12"/>
          <p:cNvSpPr/>
          <p:nvPr/>
        </p:nvSpPr>
        <p:spPr>
          <a:xfrm>
            <a:off x="2103120" y="3200400"/>
            <a:ext cx="4663440" cy="1986742"/>
          </a:xfrm>
          <a:custGeom>
            <a:avLst/>
            <a:gdLst>
              <a:gd name="connsiteX0" fmla="*/ 24938 w 4663440"/>
              <a:gd name="connsiteY0" fmla="*/ 473825 h 1986742"/>
              <a:gd name="connsiteX1" fmla="*/ 290945 w 4663440"/>
              <a:gd name="connsiteY1" fmla="*/ 16625 h 1986742"/>
              <a:gd name="connsiteX2" fmla="*/ 914400 w 4663440"/>
              <a:gd name="connsiteY2" fmla="*/ 872836 h 1986742"/>
              <a:gd name="connsiteX3" fmla="*/ 1620982 w 4663440"/>
              <a:gd name="connsiteY3" fmla="*/ 0 h 1986742"/>
              <a:gd name="connsiteX4" fmla="*/ 2327564 w 4663440"/>
              <a:gd name="connsiteY4" fmla="*/ 939338 h 1986742"/>
              <a:gd name="connsiteX5" fmla="*/ 3067396 w 4663440"/>
              <a:gd name="connsiteY5" fmla="*/ 33251 h 1986742"/>
              <a:gd name="connsiteX6" fmla="*/ 3782291 w 4663440"/>
              <a:gd name="connsiteY6" fmla="*/ 914400 h 1986742"/>
              <a:gd name="connsiteX7" fmla="*/ 4330931 w 4663440"/>
              <a:gd name="connsiteY7" fmla="*/ 8313 h 1986742"/>
              <a:gd name="connsiteX8" fmla="*/ 4638502 w 4663440"/>
              <a:gd name="connsiteY8" fmla="*/ 532015 h 1986742"/>
              <a:gd name="connsiteX9" fmla="*/ 4663440 w 4663440"/>
              <a:gd name="connsiteY9" fmla="*/ 914400 h 1986742"/>
              <a:gd name="connsiteX10" fmla="*/ 4563687 w 4663440"/>
              <a:gd name="connsiteY10" fmla="*/ 1438102 h 1986742"/>
              <a:gd name="connsiteX11" fmla="*/ 4513811 w 4663440"/>
              <a:gd name="connsiteY11" fmla="*/ 1587731 h 1986742"/>
              <a:gd name="connsiteX12" fmla="*/ 4181302 w 4663440"/>
              <a:gd name="connsiteY12" fmla="*/ 1246909 h 1986742"/>
              <a:gd name="connsiteX13" fmla="*/ 3657600 w 4663440"/>
              <a:gd name="connsiteY13" fmla="*/ 1936865 h 1986742"/>
              <a:gd name="connsiteX14" fmla="*/ 2867891 w 4663440"/>
              <a:gd name="connsiteY14" fmla="*/ 1263535 h 1986742"/>
              <a:gd name="connsiteX15" fmla="*/ 2219498 w 4663440"/>
              <a:gd name="connsiteY15" fmla="*/ 1953491 h 1986742"/>
              <a:gd name="connsiteX16" fmla="*/ 1571105 w 4663440"/>
              <a:gd name="connsiteY16" fmla="*/ 1255222 h 1986742"/>
              <a:gd name="connsiteX17" fmla="*/ 872836 w 4663440"/>
              <a:gd name="connsiteY17" fmla="*/ 1986742 h 1986742"/>
              <a:gd name="connsiteX18" fmla="*/ 415636 w 4663440"/>
              <a:gd name="connsiteY18" fmla="*/ 1313411 h 1986742"/>
              <a:gd name="connsiteX19" fmla="*/ 349135 w 4663440"/>
              <a:gd name="connsiteY19" fmla="*/ 1213658 h 1986742"/>
              <a:gd name="connsiteX20" fmla="*/ 191193 w 4663440"/>
              <a:gd name="connsiteY20" fmla="*/ 1379913 h 1986742"/>
              <a:gd name="connsiteX21" fmla="*/ 133004 w 4663440"/>
              <a:gd name="connsiteY21" fmla="*/ 1429789 h 1986742"/>
              <a:gd name="connsiteX22" fmla="*/ 74815 w 4663440"/>
              <a:gd name="connsiteY22" fmla="*/ 1172095 h 1986742"/>
              <a:gd name="connsiteX23" fmla="*/ 0 w 4663440"/>
              <a:gd name="connsiteY23" fmla="*/ 831273 h 1986742"/>
              <a:gd name="connsiteX24" fmla="*/ 0 w 4663440"/>
              <a:gd name="connsiteY24" fmla="*/ 581891 h 1986742"/>
              <a:gd name="connsiteX25" fmla="*/ 24938 w 4663440"/>
              <a:gd name="connsiteY25" fmla="*/ 473825 h 198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63440" h="1986742">
                <a:moveTo>
                  <a:pt x="24938" y="473825"/>
                </a:moveTo>
                <a:lnTo>
                  <a:pt x="290945" y="16625"/>
                </a:lnTo>
                <a:lnTo>
                  <a:pt x="914400" y="872836"/>
                </a:lnTo>
                <a:lnTo>
                  <a:pt x="1620982" y="0"/>
                </a:lnTo>
                <a:lnTo>
                  <a:pt x="2327564" y="939338"/>
                </a:lnTo>
                <a:lnTo>
                  <a:pt x="3067396" y="33251"/>
                </a:lnTo>
                <a:lnTo>
                  <a:pt x="3782291" y="914400"/>
                </a:lnTo>
                <a:lnTo>
                  <a:pt x="4330931" y="8313"/>
                </a:lnTo>
                <a:lnTo>
                  <a:pt x="4638502" y="532015"/>
                </a:lnTo>
                <a:lnTo>
                  <a:pt x="4663440" y="914400"/>
                </a:lnTo>
                <a:lnTo>
                  <a:pt x="4563687" y="1438102"/>
                </a:lnTo>
                <a:lnTo>
                  <a:pt x="4513811" y="1587731"/>
                </a:lnTo>
                <a:lnTo>
                  <a:pt x="4181302" y="1246909"/>
                </a:lnTo>
                <a:lnTo>
                  <a:pt x="3657600" y="1936865"/>
                </a:lnTo>
                <a:lnTo>
                  <a:pt x="2867891" y="1263535"/>
                </a:lnTo>
                <a:lnTo>
                  <a:pt x="2219498" y="1953491"/>
                </a:lnTo>
                <a:lnTo>
                  <a:pt x="1571105" y="1255222"/>
                </a:lnTo>
                <a:lnTo>
                  <a:pt x="872836" y="1986742"/>
                </a:lnTo>
                <a:lnTo>
                  <a:pt x="415636" y="1313411"/>
                </a:lnTo>
                <a:lnTo>
                  <a:pt x="349135" y="1213658"/>
                </a:lnTo>
                <a:lnTo>
                  <a:pt x="191193" y="1379913"/>
                </a:lnTo>
                <a:lnTo>
                  <a:pt x="133004" y="1429789"/>
                </a:lnTo>
                <a:lnTo>
                  <a:pt x="74815" y="1172095"/>
                </a:lnTo>
                <a:lnTo>
                  <a:pt x="0" y="831273"/>
                </a:lnTo>
                <a:lnTo>
                  <a:pt x="0" y="581891"/>
                </a:lnTo>
                <a:lnTo>
                  <a:pt x="24938" y="473825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Freeform 13"/>
          <p:cNvSpPr/>
          <p:nvPr/>
        </p:nvSpPr>
        <p:spPr>
          <a:xfrm>
            <a:off x="2236124" y="4389120"/>
            <a:ext cx="4380807" cy="1205345"/>
          </a:xfrm>
          <a:custGeom>
            <a:avLst/>
            <a:gdLst>
              <a:gd name="connsiteX0" fmla="*/ 0 w 4380807"/>
              <a:gd name="connsiteY0" fmla="*/ 241069 h 1205345"/>
              <a:gd name="connsiteX1" fmla="*/ 91440 w 4380807"/>
              <a:gd name="connsiteY1" fmla="*/ 573578 h 1205345"/>
              <a:gd name="connsiteX2" fmla="*/ 124691 w 4380807"/>
              <a:gd name="connsiteY2" fmla="*/ 590204 h 1205345"/>
              <a:gd name="connsiteX3" fmla="*/ 224443 w 4380807"/>
              <a:gd name="connsiteY3" fmla="*/ 465513 h 1205345"/>
              <a:gd name="connsiteX4" fmla="*/ 681643 w 4380807"/>
              <a:gd name="connsiteY4" fmla="*/ 1097280 h 1205345"/>
              <a:gd name="connsiteX5" fmla="*/ 739832 w 4380807"/>
              <a:gd name="connsiteY5" fmla="*/ 1205345 h 1205345"/>
              <a:gd name="connsiteX6" fmla="*/ 1471352 w 4380807"/>
              <a:gd name="connsiteY6" fmla="*/ 507076 h 1205345"/>
              <a:gd name="connsiteX7" fmla="*/ 2152996 w 4380807"/>
              <a:gd name="connsiteY7" fmla="*/ 1180407 h 1205345"/>
              <a:gd name="connsiteX8" fmla="*/ 2851265 w 4380807"/>
              <a:gd name="connsiteY8" fmla="*/ 482138 h 1205345"/>
              <a:gd name="connsiteX9" fmla="*/ 3557847 w 4380807"/>
              <a:gd name="connsiteY9" fmla="*/ 1172095 h 1205345"/>
              <a:gd name="connsiteX10" fmla="*/ 4081549 w 4380807"/>
              <a:gd name="connsiteY10" fmla="*/ 448887 h 1205345"/>
              <a:gd name="connsiteX11" fmla="*/ 4247803 w 4380807"/>
              <a:gd name="connsiteY11" fmla="*/ 681644 h 1205345"/>
              <a:gd name="connsiteX12" fmla="*/ 4380807 w 4380807"/>
              <a:gd name="connsiteY12" fmla="*/ 374073 h 1205345"/>
              <a:gd name="connsiteX13" fmla="*/ 4023360 w 4380807"/>
              <a:gd name="connsiteY13" fmla="*/ 49876 h 1205345"/>
              <a:gd name="connsiteX14" fmla="*/ 3532909 w 4380807"/>
              <a:gd name="connsiteY14" fmla="*/ 739833 h 1205345"/>
              <a:gd name="connsiteX15" fmla="*/ 2759825 w 4380807"/>
              <a:gd name="connsiteY15" fmla="*/ 74815 h 1205345"/>
              <a:gd name="connsiteX16" fmla="*/ 2069869 w 4380807"/>
              <a:gd name="connsiteY16" fmla="*/ 773084 h 1205345"/>
              <a:gd name="connsiteX17" fmla="*/ 1454727 w 4380807"/>
              <a:gd name="connsiteY17" fmla="*/ 58189 h 1205345"/>
              <a:gd name="connsiteX18" fmla="*/ 731520 w 4380807"/>
              <a:gd name="connsiteY18" fmla="*/ 814647 h 1205345"/>
              <a:gd name="connsiteX19" fmla="*/ 216131 w 4380807"/>
              <a:gd name="connsiteY19" fmla="*/ 0 h 1205345"/>
              <a:gd name="connsiteX20" fmla="*/ 0 w 4380807"/>
              <a:gd name="connsiteY20" fmla="*/ 241069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0807" h="1205345">
                <a:moveTo>
                  <a:pt x="0" y="241069"/>
                </a:moveTo>
                <a:lnTo>
                  <a:pt x="91440" y="573578"/>
                </a:lnTo>
                <a:lnTo>
                  <a:pt x="124691" y="590204"/>
                </a:lnTo>
                <a:lnTo>
                  <a:pt x="224443" y="465513"/>
                </a:lnTo>
                <a:lnTo>
                  <a:pt x="681643" y="1097280"/>
                </a:lnTo>
                <a:lnTo>
                  <a:pt x="739832" y="1205345"/>
                </a:lnTo>
                <a:lnTo>
                  <a:pt x="1471352" y="507076"/>
                </a:lnTo>
                <a:lnTo>
                  <a:pt x="2152996" y="1180407"/>
                </a:lnTo>
                <a:lnTo>
                  <a:pt x="2851265" y="482138"/>
                </a:lnTo>
                <a:lnTo>
                  <a:pt x="3557847" y="1172095"/>
                </a:lnTo>
                <a:lnTo>
                  <a:pt x="4081549" y="448887"/>
                </a:lnTo>
                <a:lnTo>
                  <a:pt x="4247803" y="681644"/>
                </a:lnTo>
                <a:lnTo>
                  <a:pt x="4380807" y="374073"/>
                </a:lnTo>
                <a:lnTo>
                  <a:pt x="4023360" y="49876"/>
                </a:lnTo>
                <a:lnTo>
                  <a:pt x="3532909" y="739833"/>
                </a:lnTo>
                <a:lnTo>
                  <a:pt x="2759825" y="74815"/>
                </a:lnTo>
                <a:lnTo>
                  <a:pt x="2069869" y="773084"/>
                </a:lnTo>
                <a:lnTo>
                  <a:pt x="1454727" y="58189"/>
                </a:lnTo>
                <a:lnTo>
                  <a:pt x="731520" y="814647"/>
                </a:lnTo>
                <a:lnTo>
                  <a:pt x="216131" y="0"/>
                </a:lnTo>
                <a:lnTo>
                  <a:pt x="0" y="241069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Freeform 14"/>
          <p:cNvSpPr/>
          <p:nvPr/>
        </p:nvSpPr>
        <p:spPr>
          <a:xfrm>
            <a:off x="2360815" y="4846320"/>
            <a:ext cx="4123112" cy="1579418"/>
          </a:xfrm>
          <a:custGeom>
            <a:avLst/>
            <a:gdLst>
              <a:gd name="connsiteX0" fmla="*/ 0 w 4123112"/>
              <a:gd name="connsiteY0" fmla="*/ 133004 h 1579418"/>
              <a:gd name="connsiteX1" fmla="*/ 116378 w 4123112"/>
              <a:gd name="connsiteY1" fmla="*/ 16625 h 1579418"/>
              <a:gd name="connsiteX2" fmla="*/ 640080 w 4123112"/>
              <a:gd name="connsiteY2" fmla="*/ 764771 h 1579418"/>
              <a:gd name="connsiteX3" fmla="*/ 1346661 w 4123112"/>
              <a:gd name="connsiteY3" fmla="*/ 66502 h 1579418"/>
              <a:gd name="connsiteX4" fmla="*/ 2036618 w 4123112"/>
              <a:gd name="connsiteY4" fmla="*/ 739833 h 1579418"/>
              <a:gd name="connsiteX5" fmla="*/ 2743200 w 4123112"/>
              <a:gd name="connsiteY5" fmla="*/ 0 h 1579418"/>
              <a:gd name="connsiteX6" fmla="*/ 3424843 w 4123112"/>
              <a:gd name="connsiteY6" fmla="*/ 731520 h 1579418"/>
              <a:gd name="connsiteX7" fmla="*/ 3965170 w 4123112"/>
              <a:gd name="connsiteY7" fmla="*/ 0 h 1579418"/>
              <a:gd name="connsiteX8" fmla="*/ 4123112 w 4123112"/>
              <a:gd name="connsiteY8" fmla="*/ 224444 h 1579418"/>
              <a:gd name="connsiteX9" fmla="*/ 3940232 w 4123112"/>
              <a:gd name="connsiteY9" fmla="*/ 565265 h 1579418"/>
              <a:gd name="connsiteX10" fmla="*/ 3674225 w 4123112"/>
              <a:gd name="connsiteY10" fmla="*/ 922713 h 1579418"/>
              <a:gd name="connsiteX11" fmla="*/ 3283527 w 4123112"/>
              <a:gd name="connsiteY11" fmla="*/ 1230284 h 1579418"/>
              <a:gd name="connsiteX12" fmla="*/ 2917767 w 4123112"/>
              <a:gd name="connsiteY12" fmla="*/ 1413164 h 1579418"/>
              <a:gd name="connsiteX13" fmla="*/ 2419003 w 4123112"/>
              <a:gd name="connsiteY13" fmla="*/ 1562793 h 1579418"/>
              <a:gd name="connsiteX14" fmla="*/ 2028305 w 4123112"/>
              <a:gd name="connsiteY14" fmla="*/ 1579418 h 1579418"/>
              <a:gd name="connsiteX15" fmla="*/ 1662545 w 4123112"/>
              <a:gd name="connsiteY15" fmla="*/ 1521229 h 1579418"/>
              <a:gd name="connsiteX16" fmla="*/ 1147156 w 4123112"/>
              <a:gd name="connsiteY16" fmla="*/ 1363287 h 1579418"/>
              <a:gd name="connsiteX17" fmla="*/ 739832 w 4123112"/>
              <a:gd name="connsiteY17" fmla="*/ 1122218 h 1579418"/>
              <a:gd name="connsiteX18" fmla="*/ 490450 w 4123112"/>
              <a:gd name="connsiteY18" fmla="*/ 872836 h 1579418"/>
              <a:gd name="connsiteX19" fmla="*/ 249381 w 4123112"/>
              <a:gd name="connsiteY19" fmla="*/ 598516 h 1579418"/>
              <a:gd name="connsiteX20" fmla="*/ 83127 w 4123112"/>
              <a:gd name="connsiteY20" fmla="*/ 324196 h 1579418"/>
              <a:gd name="connsiteX21" fmla="*/ 0 w 4123112"/>
              <a:gd name="connsiteY21" fmla="*/ 133004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23112" h="1579418">
                <a:moveTo>
                  <a:pt x="0" y="133004"/>
                </a:moveTo>
                <a:lnTo>
                  <a:pt x="116378" y="16625"/>
                </a:lnTo>
                <a:lnTo>
                  <a:pt x="640080" y="764771"/>
                </a:lnTo>
                <a:lnTo>
                  <a:pt x="1346661" y="66502"/>
                </a:lnTo>
                <a:lnTo>
                  <a:pt x="2036618" y="739833"/>
                </a:lnTo>
                <a:lnTo>
                  <a:pt x="2743200" y="0"/>
                </a:lnTo>
                <a:lnTo>
                  <a:pt x="3424843" y="731520"/>
                </a:lnTo>
                <a:lnTo>
                  <a:pt x="3965170" y="0"/>
                </a:lnTo>
                <a:lnTo>
                  <a:pt x="4123112" y="224444"/>
                </a:lnTo>
                <a:lnTo>
                  <a:pt x="3940232" y="565265"/>
                </a:lnTo>
                <a:lnTo>
                  <a:pt x="3674225" y="922713"/>
                </a:lnTo>
                <a:lnTo>
                  <a:pt x="3283527" y="1230284"/>
                </a:lnTo>
                <a:lnTo>
                  <a:pt x="2917767" y="1413164"/>
                </a:lnTo>
                <a:lnTo>
                  <a:pt x="2419003" y="1562793"/>
                </a:lnTo>
                <a:lnTo>
                  <a:pt x="2028305" y="1579418"/>
                </a:lnTo>
                <a:lnTo>
                  <a:pt x="1662545" y="1521229"/>
                </a:lnTo>
                <a:lnTo>
                  <a:pt x="1147156" y="1363287"/>
                </a:lnTo>
                <a:lnTo>
                  <a:pt x="739832" y="1122218"/>
                </a:lnTo>
                <a:lnTo>
                  <a:pt x="490450" y="872836"/>
                </a:lnTo>
                <a:lnTo>
                  <a:pt x="249381" y="598516"/>
                </a:lnTo>
                <a:lnTo>
                  <a:pt x="83127" y="324196"/>
                </a:lnTo>
                <a:lnTo>
                  <a:pt x="0" y="133004"/>
                </a:lnTo>
                <a:close/>
              </a:path>
            </a:pathLst>
          </a:cu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5" name="TextBox 34"/>
          <p:cNvSpPr txBox="1"/>
          <p:nvPr/>
        </p:nvSpPr>
        <p:spPr>
          <a:xfrm>
            <a:off x="107504" y="72556"/>
            <a:ext cx="331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4. Нацртај ускршње јаје  и  обој.</a:t>
            </a:r>
            <a:endParaRPr lang="sr-Latn-RS" dirty="0"/>
          </a:p>
        </p:txBody>
      </p:sp>
      <p:sp>
        <p:nvSpPr>
          <p:cNvPr id="30" name="TextBox 29"/>
          <p:cNvSpPr txBox="1"/>
          <p:nvPr/>
        </p:nvSpPr>
        <p:spPr>
          <a:xfrm>
            <a:off x="7380312" y="192690"/>
            <a:ext cx="137249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r-Cyrl-RS" dirty="0" smtClean="0"/>
              <a:t>11 –</a:t>
            </a:r>
            <a:r>
              <a:rPr lang="sr-Latn-RS" dirty="0" smtClean="0"/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црвено</a:t>
            </a:r>
          </a:p>
          <a:p>
            <a:r>
              <a:rPr lang="sr-Cyrl-RS" dirty="0" smtClean="0"/>
              <a:t>12 – </a:t>
            </a:r>
            <a:r>
              <a:rPr lang="sr-Cyrl-RS" b="1" dirty="0" smtClean="0">
                <a:solidFill>
                  <a:srgbClr val="E7E200"/>
                </a:solidFill>
              </a:rPr>
              <a:t>жуто</a:t>
            </a:r>
          </a:p>
          <a:p>
            <a:r>
              <a:rPr lang="sr-Cyrl-RS" dirty="0" smtClean="0"/>
              <a:t>13 – </a:t>
            </a:r>
            <a:r>
              <a:rPr lang="sr-Cyrl-RS" b="1" dirty="0" smtClean="0">
                <a:solidFill>
                  <a:srgbClr val="00B050"/>
                </a:solidFill>
              </a:rPr>
              <a:t>зелено</a:t>
            </a:r>
          </a:p>
          <a:p>
            <a:r>
              <a:rPr lang="sr-Cyrl-RS" dirty="0" smtClean="0"/>
              <a:t>14 – </a:t>
            </a:r>
            <a:r>
              <a:rPr lang="sr-Cyrl-RS" b="1" dirty="0" smtClean="0">
                <a:solidFill>
                  <a:srgbClr val="4F81BD"/>
                </a:solidFill>
              </a:rPr>
              <a:t>плаво  </a:t>
            </a:r>
            <a:endParaRPr lang="sr-Latn-R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320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38</cp:revision>
  <dcterms:created xsi:type="dcterms:W3CDTF">2020-04-09T18:55:12Z</dcterms:created>
  <dcterms:modified xsi:type="dcterms:W3CDTF">2020-04-12T16:34:36Z</dcterms:modified>
</cp:coreProperties>
</file>